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12"/>
  </p:notesMasterIdLst>
  <p:sldIdLst>
    <p:sldId id="932" r:id="rId6"/>
    <p:sldId id="933" r:id="rId7"/>
    <p:sldId id="939" r:id="rId8"/>
    <p:sldId id="940" r:id="rId9"/>
    <p:sldId id="941" r:id="rId10"/>
    <p:sldId id="9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AF04"/>
    <a:srgbClr val="4472C4"/>
    <a:srgbClr val="4E6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B4B20-7EC1-41AD-A34A-8887FCFD3E5C}" v="23" dt="2021-01-11T16:53:14.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5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20" Type="http://schemas.microsoft.com/office/2015/10/relationships/revisionInfo" Target="revisionInfo.xml"/><Relationship Id="rId19" Type="http://schemas.microsoft.com/office/2016/11/relationships/changesInfo" Target="changesInfos/changesInfo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anley" userId="84beb359-07d4-4fec-bf69-9a4fd217c96d" providerId="ADAL" clId="{6CEF032D-9E57-9A4F-B519-74A1D58A2A10}"/>
    <pc:docChg chg="undo custSel addSld modSld">
      <pc:chgData name="Dave Hanley" userId="84beb359-07d4-4fec-bf69-9a4fd217c96d" providerId="ADAL" clId="{6CEF032D-9E57-9A4F-B519-74A1D58A2A10}" dt="2020-07-09T09:41:45.328" v="629" actId="478"/>
      <pc:docMkLst>
        <pc:docMk/>
      </pc:docMkLst>
      <pc:sldChg chg="addSp delSp modSp">
        <pc:chgData name="Dave Hanley" userId="84beb359-07d4-4fec-bf69-9a4fd217c96d" providerId="ADAL" clId="{6CEF032D-9E57-9A4F-B519-74A1D58A2A10}" dt="2020-07-08T16:33:02.462" v="317" actId="20577"/>
        <pc:sldMkLst>
          <pc:docMk/>
          <pc:sldMk cId="3819217428" sldId="258"/>
        </pc:sldMkLst>
        <pc:spChg chg="mod">
          <ac:chgData name="Dave Hanley" userId="84beb359-07d4-4fec-bf69-9a4fd217c96d" providerId="ADAL" clId="{6CEF032D-9E57-9A4F-B519-74A1D58A2A10}" dt="2020-07-08T16:29:44.415" v="133" actId="20577"/>
          <ac:spMkLst>
            <pc:docMk/>
            <pc:sldMk cId="3819217428" sldId="258"/>
            <ac:spMk id="3" creationId="{845B9B32-F06C-493D-A5AD-ACFBBBAB885A}"/>
          </ac:spMkLst>
        </pc:spChg>
        <pc:spChg chg="add del mod">
          <ac:chgData name="Dave Hanley" userId="84beb359-07d4-4fec-bf69-9a4fd217c96d" providerId="ADAL" clId="{6CEF032D-9E57-9A4F-B519-74A1D58A2A10}" dt="2020-07-08T16:32:35.482" v="252"/>
          <ac:spMkLst>
            <pc:docMk/>
            <pc:sldMk cId="3819217428" sldId="258"/>
            <ac:spMk id="7" creationId="{ACFC5762-9E58-9D49-A96F-D54DA3BAC7BC}"/>
          </ac:spMkLst>
        </pc:spChg>
        <pc:spChg chg="add mod">
          <ac:chgData name="Dave Hanley" userId="84beb359-07d4-4fec-bf69-9a4fd217c96d" providerId="ADAL" clId="{6CEF032D-9E57-9A4F-B519-74A1D58A2A10}" dt="2020-07-08T16:33:02.462" v="317" actId="20577"/>
          <ac:spMkLst>
            <pc:docMk/>
            <pc:sldMk cId="3819217428" sldId="258"/>
            <ac:spMk id="8" creationId="{5F66317E-1539-3E44-93A6-97B4D92215C6}"/>
          </ac:spMkLst>
        </pc:spChg>
      </pc:sldChg>
      <pc:sldChg chg="addSp modSp">
        <pc:chgData name="Dave Hanley" userId="84beb359-07d4-4fec-bf69-9a4fd217c96d" providerId="ADAL" clId="{6CEF032D-9E57-9A4F-B519-74A1D58A2A10}" dt="2020-07-08T16:35:38.637" v="479" actId="20577"/>
        <pc:sldMkLst>
          <pc:docMk/>
          <pc:sldMk cId="1639869547" sldId="260"/>
        </pc:sldMkLst>
        <pc:spChg chg="add mod">
          <ac:chgData name="Dave Hanley" userId="84beb359-07d4-4fec-bf69-9a4fd217c96d" providerId="ADAL" clId="{6CEF032D-9E57-9A4F-B519-74A1D58A2A10}" dt="2020-07-08T16:35:38.637" v="479" actId="20577"/>
          <ac:spMkLst>
            <pc:docMk/>
            <pc:sldMk cId="1639869547" sldId="260"/>
            <ac:spMk id="6" creationId="{6FB64B3F-E1F0-2B4B-B042-145DC44A2D03}"/>
          </ac:spMkLst>
        </pc:spChg>
      </pc:sldChg>
      <pc:sldChg chg="addSp modSp">
        <pc:chgData name="Dave Hanley" userId="84beb359-07d4-4fec-bf69-9a4fd217c96d" providerId="ADAL" clId="{6CEF032D-9E57-9A4F-B519-74A1D58A2A10}" dt="2020-07-08T16:33:41.451" v="366" actId="20577"/>
        <pc:sldMkLst>
          <pc:docMk/>
          <pc:sldMk cId="3936384437" sldId="915"/>
        </pc:sldMkLst>
        <pc:spChg chg="add mod">
          <ac:chgData name="Dave Hanley" userId="84beb359-07d4-4fec-bf69-9a4fd217c96d" providerId="ADAL" clId="{6CEF032D-9E57-9A4F-B519-74A1D58A2A10}" dt="2020-07-08T16:33:41.451" v="366" actId="20577"/>
          <ac:spMkLst>
            <pc:docMk/>
            <pc:sldMk cId="3936384437" sldId="915"/>
            <ac:spMk id="29" creationId="{45A5E8E3-1E06-D043-AF2E-BA9CEE96059B}"/>
          </ac:spMkLst>
        </pc:spChg>
      </pc:sldChg>
      <pc:sldChg chg="addSp modSp">
        <pc:chgData name="Dave Hanley" userId="84beb359-07d4-4fec-bf69-9a4fd217c96d" providerId="ADAL" clId="{6CEF032D-9E57-9A4F-B519-74A1D58A2A10}" dt="2020-07-08T16:25:36.361" v="13" actId="20577"/>
        <pc:sldMkLst>
          <pc:docMk/>
          <pc:sldMk cId="574755841" sldId="916"/>
        </pc:sldMkLst>
        <pc:spChg chg="add mod">
          <ac:chgData name="Dave Hanley" userId="84beb359-07d4-4fec-bf69-9a4fd217c96d" providerId="ADAL" clId="{6CEF032D-9E57-9A4F-B519-74A1D58A2A10}" dt="2020-07-08T16:25:36.361" v="13" actId="20577"/>
          <ac:spMkLst>
            <pc:docMk/>
            <pc:sldMk cId="574755841" sldId="916"/>
            <ac:spMk id="2" creationId="{D7EE6CF6-0366-9E4E-B010-B143DFE4697B}"/>
          </ac:spMkLst>
        </pc:spChg>
      </pc:sldChg>
      <pc:sldChg chg="addSp modSp">
        <pc:chgData name="Dave Hanley" userId="84beb359-07d4-4fec-bf69-9a4fd217c96d" providerId="ADAL" clId="{6CEF032D-9E57-9A4F-B519-74A1D58A2A10}" dt="2020-07-08T16:31:48.024" v="250" actId="20577"/>
        <pc:sldMkLst>
          <pc:docMk/>
          <pc:sldMk cId="1744996836" sldId="917"/>
        </pc:sldMkLst>
        <pc:spChg chg="add mod">
          <ac:chgData name="Dave Hanley" userId="84beb359-07d4-4fec-bf69-9a4fd217c96d" providerId="ADAL" clId="{6CEF032D-9E57-9A4F-B519-74A1D58A2A10}" dt="2020-07-08T16:31:48.024" v="250" actId="20577"/>
          <ac:spMkLst>
            <pc:docMk/>
            <pc:sldMk cId="1744996836" sldId="917"/>
            <ac:spMk id="4" creationId="{CE3F014F-A488-4D4A-A6BD-AFFFE60AC5F1}"/>
          </ac:spMkLst>
        </pc:spChg>
      </pc:sldChg>
      <pc:sldChg chg="addSp delSp modSp add">
        <pc:chgData name="Dave Hanley" userId="84beb359-07d4-4fec-bf69-9a4fd217c96d" providerId="ADAL" clId="{6CEF032D-9E57-9A4F-B519-74A1D58A2A10}" dt="2020-07-08T16:40:36.268" v="627" actId="1076"/>
        <pc:sldMkLst>
          <pc:docMk/>
          <pc:sldMk cId="4282446722" sldId="918"/>
        </pc:sldMkLst>
        <pc:spChg chg="del">
          <ac:chgData name="Dave Hanley" userId="84beb359-07d4-4fec-bf69-9a4fd217c96d" providerId="ADAL" clId="{6CEF032D-9E57-9A4F-B519-74A1D58A2A10}" dt="2020-07-08T16:35:11.489" v="439" actId="478"/>
          <ac:spMkLst>
            <pc:docMk/>
            <pc:sldMk cId="4282446722" sldId="918"/>
            <ac:spMk id="2" creationId="{0EE24264-36FB-46A4-B14E-C352E8C4AF4C}"/>
          </ac:spMkLst>
        </pc:spChg>
        <pc:spChg chg="mod">
          <ac:chgData name="Dave Hanley" userId="84beb359-07d4-4fec-bf69-9a4fd217c96d" providerId="ADAL" clId="{6CEF032D-9E57-9A4F-B519-74A1D58A2A10}" dt="2020-07-08T16:38:35.262" v="622" actId="20577"/>
          <ac:spMkLst>
            <pc:docMk/>
            <pc:sldMk cId="4282446722" sldId="918"/>
            <ac:spMk id="3" creationId="{9C73CCA1-CC20-41FC-9140-8B88B80C46CF}"/>
          </ac:spMkLst>
        </pc:spChg>
        <pc:spChg chg="mod">
          <ac:chgData name="Dave Hanley" userId="84beb359-07d4-4fec-bf69-9a4fd217c96d" providerId="ADAL" clId="{6CEF032D-9E57-9A4F-B519-74A1D58A2A10}" dt="2020-07-08T16:37:59.145" v="568" actId="20577"/>
          <ac:spMkLst>
            <pc:docMk/>
            <pc:sldMk cId="4282446722" sldId="918"/>
            <ac:spMk id="4" creationId="{0527A218-7AA3-4E7E-A5DB-96CF84143630}"/>
          </ac:spMkLst>
        </pc:spChg>
        <pc:spChg chg="mod">
          <ac:chgData name="Dave Hanley" userId="84beb359-07d4-4fec-bf69-9a4fd217c96d" providerId="ADAL" clId="{6CEF032D-9E57-9A4F-B519-74A1D58A2A10}" dt="2020-07-08T16:37:39.825" v="555" actId="207"/>
          <ac:spMkLst>
            <pc:docMk/>
            <pc:sldMk cId="4282446722" sldId="918"/>
            <ac:spMk id="5" creationId="{4B0B74A5-74ED-4D42-8DDF-B27BBB819E41}"/>
          </ac:spMkLst>
        </pc:spChg>
        <pc:spChg chg="del">
          <ac:chgData name="Dave Hanley" userId="84beb359-07d4-4fec-bf69-9a4fd217c96d" providerId="ADAL" clId="{6CEF032D-9E57-9A4F-B519-74A1D58A2A10}" dt="2020-07-08T16:35:16.837" v="441" actId="478"/>
          <ac:spMkLst>
            <pc:docMk/>
            <pc:sldMk cId="4282446722" sldId="918"/>
            <ac:spMk id="6" creationId="{6FB64B3F-E1F0-2B4B-B042-145DC44A2D03}"/>
          </ac:spMkLst>
        </pc:spChg>
        <pc:spChg chg="add del mod">
          <ac:chgData name="Dave Hanley" userId="84beb359-07d4-4fec-bf69-9a4fd217c96d" providerId="ADAL" clId="{6CEF032D-9E57-9A4F-B519-74A1D58A2A10}" dt="2020-07-08T16:35:13.184" v="440" actId="478"/>
          <ac:spMkLst>
            <pc:docMk/>
            <pc:sldMk cId="4282446722" sldId="918"/>
            <ac:spMk id="8" creationId="{AE1D781E-21B0-B647-A25F-EA8D0BD24691}"/>
          </ac:spMkLst>
        </pc:spChg>
        <pc:spChg chg="add del mod">
          <ac:chgData name="Dave Hanley" userId="84beb359-07d4-4fec-bf69-9a4fd217c96d" providerId="ADAL" clId="{6CEF032D-9E57-9A4F-B519-74A1D58A2A10}" dt="2020-07-08T16:40:06.013" v="624"/>
          <ac:spMkLst>
            <pc:docMk/>
            <pc:sldMk cId="4282446722" sldId="918"/>
            <ac:spMk id="9" creationId="{5C1584E2-4E04-854B-90FC-B003280E9722}"/>
          </ac:spMkLst>
        </pc:spChg>
        <pc:picChg chg="add mod">
          <ac:chgData name="Dave Hanley" userId="84beb359-07d4-4fec-bf69-9a4fd217c96d" providerId="ADAL" clId="{6CEF032D-9E57-9A4F-B519-74A1D58A2A10}" dt="2020-07-08T16:40:36.268" v="627" actId="1076"/>
          <ac:picMkLst>
            <pc:docMk/>
            <pc:sldMk cId="4282446722" sldId="918"/>
            <ac:picMk id="10" creationId="{8908CAC5-6209-D14B-979F-18A2C8A86EB6}"/>
          </ac:picMkLst>
        </pc:picChg>
      </pc:sldChg>
      <pc:sldChg chg="addSp delSp modSp">
        <pc:chgData name="Dave Hanley" userId="84beb359-07d4-4fec-bf69-9a4fd217c96d" providerId="ADAL" clId="{6CEF032D-9E57-9A4F-B519-74A1D58A2A10}" dt="2020-07-09T09:41:45.328" v="629" actId="478"/>
        <pc:sldMkLst>
          <pc:docMk/>
          <pc:sldMk cId="731850073" sldId="921"/>
        </pc:sldMkLst>
        <pc:spChg chg="del">
          <ac:chgData name="Dave Hanley" userId="84beb359-07d4-4fec-bf69-9a4fd217c96d" providerId="ADAL" clId="{6CEF032D-9E57-9A4F-B519-74A1D58A2A10}" dt="2020-07-09T09:41:42.083" v="628" actId="478"/>
          <ac:spMkLst>
            <pc:docMk/>
            <pc:sldMk cId="731850073" sldId="921"/>
            <ac:spMk id="2" creationId="{1E6C3111-8E7C-4D6F-8AB9-1461BA8AF1E2}"/>
          </ac:spMkLst>
        </pc:spChg>
        <pc:spChg chg="add del mod">
          <ac:chgData name="Dave Hanley" userId="84beb359-07d4-4fec-bf69-9a4fd217c96d" providerId="ADAL" clId="{6CEF032D-9E57-9A4F-B519-74A1D58A2A10}" dt="2020-07-09T09:41:45.328" v="629" actId="478"/>
          <ac:spMkLst>
            <pc:docMk/>
            <pc:sldMk cId="731850073" sldId="921"/>
            <ac:spMk id="4" creationId="{266A7D11-E2A9-8C4D-8952-CA1FCCB22923}"/>
          </ac:spMkLst>
        </pc:spChg>
      </pc:sldChg>
    </pc:docChg>
  </pc:docChgLst>
  <pc:docChgLst>
    <pc:chgData name="Iona Murray" userId="146c0b73-76da-48f4-bdce-501a18afcf93" providerId="ADAL" clId="{9045EB21-83B8-4E02-AD66-E12267A204E0}"/>
    <pc:docChg chg="undo redo custSel addSld delSld modSld sldOrd">
      <pc:chgData name="Iona Murray" userId="146c0b73-76da-48f4-bdce-501a18afcf93" providerId="ADAL" clId="{9045EB21-83B8-4E02-AD66-E12267A204E0}" dt="2020-07-09T13:40:32.620" v="1933" actId="20577"/>
      <pc:docMkLst>
        <pc:docMk/>
      </pc:docMkLst>
      <pc:sldChg chg="addSp delSp modSp del">
        <pc:chgData name="Iona Murray" userId="146c0b73-76da-48f4-bdce-501a18afcf93" providerId="ADAL" clId="{9045EB21-83B8-4E02-AD66-E12267A204E0}" dt="2020-07-08T23:32:03.485" v="1230" actId="2696"/>
        <pc:sldMkLst>
          <pc:docMk/>
          <pc:sldMk cId="1595387798" sldId="257"/>
        </pc:sldMkLst>
        <pc:picChg chg="add del mod">
          <ac:chgData name="Iona Murray" userId="146c0b73-76da-48f4-bdce-501a18afcf93" providerId="ADAL" clId="{9045EB21-83B8-4E02-AD66-E12267A204E0}" dt="2020-07-08T16:29:50.082" v="534" actId="478"/>
          <ac:picMkLst>
            <pc:docMk/>
            <pc:sldMk cId="1595387798" sldId="257"/>
            <ac:picMk id="5" creationId="{DBFEF262-9118-4FF9-8038-A5B39892D430}"/>
          </ac:picMkLst>
        </pc:picChg>
        <pc:picChg chg="add mod">
          <ac:chgData name="Iona Murray" userId="146c0b73-76da-48f4-bdce-501a18afcf93" providerId="ADAL" clId="{9045EB21-83B8-4E02-AD66-E12267A204E0}" dt="2020-07-08T16:29:56.848" v="535" actId="1076"/>
          <ac:picMkLst>
            <pc:docMk/>
            <pc:sldMk cId="1595387798" sldId="257"/>
            <ac:picMk id="6" creationId="{7B38B2E8-6B7C-4DD2-9651-C04FDF639B8D}"/>
          </ac:picMkLst>
        </pc:picChg>
        <pc:picChg chg="add mod">
          <ac:chgData name="Iona Murray" userId="146c0b73-76da-48f4-bdce-501a18afcf93" providerId="ADAL" clId="{9045EB21-83B8-4E02-AD66-E12267A204E0}" dt="2020-07-08T16:30:28.210" v="540" actId="1076"/>
          <ac:picMkLst>
            <pc:docMk/>
            <pc:sldMk cId="1595387798" sldId="257"/>
            <ac:picMk id="7" creationId="{31492666-C919-4A63-A512-771A140320BE}"/>
          </ac:picMkLst>
        </pc:picChg>
      </pc:sldChg>
      <pc:sldChg chg="modSp del">
        <pc:chgData name="Iona Murray" userId="146c0b73-76da-48f4-bdce-501a18afcf93" providerId="ADAL" clId="{9045EB21-83B8-4E02-AD66-E12267A204E0}" dt="2020-07-08T23:32:04.455" v="1231" actId="2696"/>
        <pc:sldMkLst>
          <pc:docMk/>
          <pc:sldMk cId="3819217428" sldId="258"/>
        </pc:sldMkLst>
        <pc:spChg chg="mod">
          <ac:chgData name="Iona Murray" userId="146c0b73-76da-48f4-bdce-501a18afcf93" providerId="ADAL" clId="{9045EB21-83B8-4E02-AD66-E12267A204E0}" dt="2020-07-08T22:21:00.864" v="795" actId="1076"/>
          <ac:spMkLst>
            <pc:docMk/>
            <pc:sldMk cId="3819217428" sldId="258"/>
            <ac:spMk id="3" creationId="{845B9B32-F06C-493D-A5AD-ACFBBBAB885A}"/>
          </ac:spMkLst>
        </pc:spChg>
      </pc:sldChg>
      <pc:sldChg chg="addSp modSp del">
        <pc:chgData name="Iona Murray" userId="146c0b73-76da-48f4-bdce-501a18afcf93" providerId="ADAL" clId="{9045EB21-83B8-4E02-AD66-E12267A204E0}" dt="2020-07-08T23:13:30.795" v="1216" actId="2696"/>
        <pc:sldMkLst>
          <pc:docMk/>
          <pc:sldMk cId="1639869547" sldId="260"/>
        </pc:sldMkLst>
        <pc:spChg chg="mod">
          <ac:chgData name="Iona Murray" userId="146c0b73-76da-48f4-bdce-501a18afcf93" providerId="ADAL" clId="{9045EB21-83B8-4E02-AD66-E12267A204E0}" dt="2020-07-08T16:14:31.338" v="489" actId="14100"/>
          <ac:spMkLst>
            <pc:docMk/>
            <pc:sldMk cId="1639869547" sldId="260"/>
            <ac:spMk id="3" creationId="{9C73CCA1-CC20-41FC-9140-8B88B80C46CF}"/>
          </ac:spMkLst>
        </pc:spChg>
        <pc:spChg chg="add mod">
          <ac:chgData name="Iona Murray" userId="146c0b73-76da-48f4-bdce-501a18afcf93" providerId="ADAL" clId="{9045EB21-83B8-4E02-AD66-E12267A204E0}" dt="2020-07-08T16:17:18.622" v="525" actId="14100"/>
          <ac:spMkLst>
            <pc:docMk/>
            <pc:sldMk cId="1639869547" sldId="260"/>
            <ac:spMk id="4" creationId="{0527A218-7AA3-4E7E-A5DB-96CF84143630}"/>
          </ac:spMkLst>
        </pc:spChg>
        <pc:spChg chg="add mod">
          <ac:chgData name="Iona Murray" userId="146c0b73-76da-48f4-bdce-501a18afcf93" providerId="ADAL" clId="{9045EB21-83B8-4E02-AD66-E12267A204E0}" dt="2020-07-08T16:17:15.403" v="524" actId="14100"/>
          <ac:spMkLst>
            <pc:docMk/>
            <pc:sldMk cId="1639869547" sldId="260"/>
            <ac:spMk id="5" creationId="{4B0B74A5-74ED-4D42-8DDF-B27BBB819E41}"/>
          </ac:spMkLst>
        </pc:spChg>
      </pc:sldChg>
      <pc:sldChg chg="addSp delSp modSp modNotesTx">
        <pc:chgData name="Iona Murray" userId="146c0b73-76da-48f4-bdce-501a18afcf93" providerId="ADAL" clId="{9045EB21-83B8-4E02-AD66-E12267A204E0}" dt="2020-07-09T13:40:32.620" v="1933" actId="20577"/>
        <pc:sldMkLst>
          <pc:docMk/>
          <pc:sldMk cId="3936384437" sldId="915"/>
        </pc:sldMkLst>
        <pc:spChg chg="add del mod">
          <ac:chgData name="Iona Murray" userId="146c0b73-76da-48f4-bdce-501a18afcf93" providerId="ADAL" clId="{9045EB21-83B8-4E02-AD66-E12267A204E0}" dt="2020-07-08T22:32:09.365" v="838"/>
          <ac:spMkLst>
            <pc:docMk/>
            <pc:sldMk cId="3936384437" sldId="915"/>
            <ac:spMk id="3" creationId="{6899C65D-8BE3-44D7-ACB5-93A79F0CE4DF}"/>
          </ac:spMkLst>
        </pc:spChg>
        <pc:spChg chg="mod">
          <ac:chgData name="Iona Murray" userId="146c0b73-76da-48f4-bdce-501a18afcf93" providerId="ADAL" clId="{9045EB21-83B8-4E02-AD66-E12267A204E0}" dt="2020-07-08T22:02:34.354" v="550" actId="1076"/>
          <ac:spMkLst>
            <pc:docMk/>
            <pc:sldMk cId="3936384437" sldId="915"/>
            <ac:spMk id="14" creationId="{081B0273-17B9-4E83-8F1F-9E64925300DD}"/>
          </ac:spMkLst>
        </pc:spChg>
        <pc:spChg chg="mod">
          <ac:chgData name="Iona Murray" userId="146c0b73-76da-48f4-bdce-501a18afcf93" providerId="ADAL" clId="{9045EB21-83B8-4E02-AD66-E12267A204E0}" dt="2020-07-08T22:27:34.353" v="804" actId="207"/>
          <ac:spMkLst>
            <pc:docMk/>
            <pc:sldMk cId="3936384437" sldId="915"/>
            <ac:spMk id="18" creationId="{D94D7C7D-F502-407F-AE37-F0593B157632}"/>
          </ac:spMkLst>
        </pc:spChg>
        <pc:spChg chg="mod">
          <ac:chgData name="Iona Murray" userId="146c0b73-76da-48f4-bdce-501a18afcf93" providerId="ADAL" clId="{9045EB21-83B8-4E02-AD66-E12267A204E0}" dt="2020-07-09T13:40:32.620" v="1933" actId="20577"/>
          <ac:spMkLst>
            <pc:docMk/>
            <pc:sldMk cId="3936384437" sldId="915"/>
            <ac:spMk id="19" creationId="{867E8775-5E6F-45D5-80B5-5238F4CDC027}"/>
          </ac:spMkLst>
        </pc:spChg>
        <pc:spChg chg="mod">
          <ac:chgData name="Iona Murray" userId="146c0b73-76da-48f4-bdce-501a18afcf93" providerId="ADAL" clId="{9045EB21-83B8-4E02-AD66-E12267A204E0}" dt="2020-07-09T13:40:24.011" v="1931" actId="6549"/>
          <ac:spMkLst>
            <pc:docMk/>
            <pc:sldMk cId="3936384437" sldId="915"/>
            <ac:spMk id="20" creationId="{C5B89E65-EC79-4D35-894A-BDABE925E290}"/>
          </ac:spMkLst>
        </pc:spChg>
        <pc:spChg chg="mod">
          <ac:chgData name="Iona Murray" userId="146c0b73-76da-48f4-bdce-501a18afcf93" providerId="ADAL" clId="{9045EB21-83B8-4E02-AD66-E12267A204E0}" dt="2020-07-09T12:33:21.416" v="1651" actId="20577"/>
          <ac:spMkLst>
            <pc:docMk/>
            <pc:sldMk cId="3936384437" sldId="915"/>
            <ac:spMk id="21" creationId="{A9C30220-917D-474C-BF42-10D38B3E0863}"/>
          </ac:spMkLst>
        </pc:spChg>
        <pc:spChg chg="mod">
          <ac:chgData name="Iona Murray" userId="146c0b73-76da-48f4-bdce-501a18afcf93" providerId="ADAL" clId="{9045EB21-83B8-4E02-AD66-E12267A204E0}" dt="2020-07-09T13:37:42.545" v="1925" actId="20577"/>
          <ac:spMkLst>
            <pc:docMk/>
            <pc:sldMk cId="3936384437" sldId="915"/>
            <ac:spMk id="22" creationId="{587BF3D5-F426-4447-A804-E387C8E67E34}"/>
          </ac:spMkLst>
        </pc:spChg>
        <pc:spChg chg="del mod">
          <ac:chgData name="Iona Murray" userId="146c0b73-76da-48f4-bdce-501a18afcf93" providerId="ADAL" clId="{9045EB21-83B8-4E02-AD66-E12267A204E0}" dt="2020-07-09T13:35:34.832" v="1913" actId="478"/>
          <ac:spMkLst>
            <pc:docMk/>
            <pc:sldMk cId="3936384437" sldId="915"/>
            <ac:spMk id="29" creationId="{45A5E8E3-1E06-D043-AF2E-BA9CEE96059B}"/>
          </ac:spMkLst>
        </pc:spChg>
        <pc:grpChg chg="mod">
          <ac:chgData name="Iona Murray" userId="146c0b73-76da-48f4-bdce-501a18afcf93" providerId="ADAL" clId="{9045EB21-83B8-4E02-AD66-E12267A204E0}" dt="2020-07-08T22:27:08.694" v="801" actId="207"/>
          <ac:grpSpMkLst>
            <pc:docMk/>
            <pc:sldMk cId="3936384437" sldId="915"/>
            <ac:grpSpMk id="7" creationId="{B069A602-9E94-4B39-8B6F-B86A71593121}"/>
          </ac:grpSpMkLst>
        </pc:grpChg>
        <pc:grpChg chg="mod">
          <ac:chgData name="Iona Murray" userId="146c0b73-76da-48f4-bdce-501a18afcf93" providerId="ADAL" clId="{9045EB21-83B8-4E02-AD66-E12267A204E0}" dt="2020-07-08T22:13:10.521" v="700" actId="1076"/>
          <ac:grpSpMkLst>
            <pc:docMk/>
            <pc:sldMk cId="3936384437" sldId="915"/>
            <ac:grpSpMk id="10" creationId="{7DC02EA5-598C-4F73-8ADD-DA06044E9FBB}"/>
          </ac:grpSpMkLst>
        </pc:grpChg>
        <pc:grpChg chg="mod">
          <ac:chgData name="Iona Murray" userId="146c0b73-76da-48f4-bdce-501a18afcf93" providerId="ADAL" clId="{9045EB21-83B8-4E02-AD66-E12267A204E0}" dt="2020-07-08T22:03:59.495" v="565" actId="1076"/>
          <ac:grpSpMkLst>
            <pc:docMk/>
            <pc:sldMk cId="3936384437" sldId="915"/>
            <ac:grpSpMk id="12" creationId="{A05D4240-EAE5-4C30-B78C-8A50300A71F6}"/>
          </ac:grpSpMkLst>
        </pc:grpChg>
        <pc:grpChg chg="mod">
          <ac:chgData name="Iona Murray" userId="146c0b73-76da-48f4-bdce-501a18afcf93" providerId="ADAL" clId="{9045EB21-83B8-4E02-AD66-E12267A204E0}" dt="2020-07-08T22:03:59.495" v="565" actId="1076"/>
          <ac:grpSpMkLst>
            <pc:docMk/>
            <pc:sldMk cId="3936384437" sldId="915"/>
            <ac:grpSpMk id="27" creationId="{7DDC0CB7-5EA1-4407-B033-AE5BA39D37A6}"/>
          </ac:grpSpMkLst>
        </pc:grpChg>
        <pc:picChg chg="del mod">
          <ac:chgData name="Iona Murray" userId="146c0b73-76da-48f4-bdce-501a18afcf93" providerId="ADAL" clId="{9045EB21-83B8-4E02-AD66-E12267A204E0}" dt="2020-07-08T22:13:53.587" v="704" actId="478"/>
          <ac:picMkLst>
            <pc:docMk/>
            <pc:sldMk cId="3936384437" sldId="915"/>
            <ac:picMk id="25" creationId="{60A2B717-D6D3-4017-A348-89049802EF75}"/>
          </ac:picMkLst>
        </pc:picChg>
        <pc:picChg chg="del mod">
          <ac:chgData name="Iona Murray" userId="146c0b73-76da-48f4-bdce-501a18afcf93" providerId="ADAL" clId="{9045EB21-83B8-4E02-AD66-E12267A204E0}" dt="2020-07-08T22:13:15.966" v="701" actId="478"/>
          <ac:picMkLst>
            <pc:docMk/>
            <pc:sldMk cId="3936384437" sldId="915"/>
            <ac:picMk id="28" creationId="{DCB2D430-148F-4D7C-9642-4FDDF225608A}"/>
          </ac:picMkLst>
        </pc:picChg>
        <pc:picChg chg="add mod">
          <ac:chgData name="Iona Murray" userId="146c0b73-76da-48f4-bdce-501a18afcf93" providerId="ADAL" clId="{9045EB21-83B8-4E02-AD66-E12267A204E0}" dt="2020-07-08T22:13:38.534" v="703" actId="1076"/>
          <ac:picMkLst>
            <pc:docMk/>
            <pc:sldMk cId="3936384437" sldId="915"/>
            <ac:picMk id="30" creationId="{2DD99CEB-FAC2-4905-82B6-AC89CB08238A}"/>
          </ac:picMkLst>
        </pc:picChg>
        <pc:picChg chg="add mod">
          <ac:chgData name="Iona Murray" userId="146c0b73-76da-48f4-bdce-501a18afcf93" providerId="ADAL" clId="{9045EB21-83B8-4E02-AD66-E12267A204E0}" dt="2020-07-08T22:14:12.686" v="707" actId="1076"/>
          <ac:picMkLst>
            <pc:docMk/>
            <pc:sldMk cId="3936384437" sldId="915"/>
            <ac:picMk id="31" creationId="{F262BF0D-6AD7-495A-BE39-D2C579AD39FB}"/>
          </ac:picMkLst>
        </pc:picChg>
      </pc:sldChg>
      <pc:sldChg chg="delSp modSp modNotesTx">
        <pc:chgData name="Iona Murray" userId="146c0b73-76da-48f4-bdce-501a18afcf93" providerId="ADAL" clId="{9045EB21-83B8-4E02-AD66-E12267A204E0}" dt="2020-07-09T12:33:52.965" v="1660" actId="20577"/>
        <pc:sldMkLst>
          <pc:docMk/>
          <pc:sldMk cId="574755841" sldId="916"/>
        </pc:sldMkLst>
        <pc:spChg chg="del">
          <ac:chgData name="Iona Murray" userId="146c0b73-76da-48f4-bdce-501a18afcf93" providerId="ADAL" clId="{9045EB21-83B8-4E02-AD66-E12267A204E0}" dt="2020-07-08T22:01:13.881" v="546" actId="478"/>
          <ac:spMkLst>
            <pc:docMk/>
            <pc:sldMk cId="574755841" sldId="916"/>
            <ac:spMk id="2" creationId="{D7EE6CF6-0366-9E4E-B010-B143DFE4697B}"/>
          </ac:spMkLst>
        </pc:spChg>
        <pc:spChg chg="mod">
          <ac:chgData name="Iona Murray" userId="146c0b73-76da-48f4-bdce-501a18afcf93" providerId="ADAL" clId="{9045EB21-83B8-4E02-AD66-E12267A204E0}" dt="2020-07-09T12:33:52.965" v="1660" actId="20577"/>
          <ac:spMkLst>
            <pc:docMk/>
            <pc:sldMk cId="574755841" sldId="916"/>
            <ac:spMk id="59" creationId="{00000000-0000-0000-0000-000000000000}"/>
          </ac:spMkLst>
        </pc:spChg>
      </pc:sldChg>
      <pc:sldChg chg="addSp delSp modSp add ord modNotesTx">
        <pc:chgData name="Iona Murray" userId="146c0b73-76da-48f4-bdce-501a18afcf93" providerId="ADAL" clId="{9045EB21-83B8-4E02-AD66-E12267A204E0}" dt="2020-07-09T11:34:32.137" v="1569" actId="20577"/>
        <pc:sldMkLst>
          <pc:docMk/>
          <pc:sldMk cId="1744996836" sldId="917"/>
        </pc:sldMkLst>
        <pc:spChg chg="add mod">
          <ac:chgData name="Iona Murray" userId="146c0b73-76da-48f4-bdce-501a18afcf93" providerId="ADAL" clId="{9045EB21-83B8-4E02-AD66-E12267A204E0}" dt="2020-07-09T11:34:32.137" v="1569" actId="20577"/>
          <ac:spMkLst>
            <pc:docMk/>
            <pc:sldMk cId="1744996836" sldId="917"/>
            <ac:spMk id="2" creationId="{436640CE-BEE9-43A3-878F-A89FEE1907F2}"/>
          </ac:spMkLst>
        </pc:spChg>
        <pc:spChg chg="del">
          <ac:chgData name="Iona Murray" userId="146c0b73-76da-48f4-bdce-501a18afcf93" providerId="ADAL" clId="{9045EB21-83B8-4E02-AD66-E12267A204E0}" dt="2020-07-09T11:34:28.199" v="1560" actId="478"/>
          <ac:spMkLst>
            <pc:docMk/>
            <pc:sldMk cId="1744996836" sldId="917"/>
            <ac:spMk id="4" creationId="{CE3F014F-A488-4D4A-A6BD-AFFFE60AC5F1}"/>
          </ac:spMkLst>
        </pc:spChg>
        <pc:spChg chg="mod">
          <ac:chgData name="Iona Murray" userId="146c0b73-76da-48f4-bdce-501a18afcf93" providerId="ADAL" clId="{9045EB21-83B8-4E02-AD66-E12267A204E0}" dt="2020-07-08T16:03:54.053" v="59" actId="1076"/>
          <ac:spMkLst>
            <pc:docMk/>
            <pc:sldMk cId="1744996836" sldId="917"/>
            <ac:spMk id="59" creationId="{00000000-0000-0000-0000-000000000000}"/>
          </ac:spMkLst>
        </pc:spChg>
        <pc:picChg chg="mod">
          <ac:chgData name="Iona Murray" userId="146c0b73-76da-48f4-bdce-501a18afcf93" providerId="ADAL" clId="{9045EB21-83B8-4E02-AD66-E12267A204E0}" dt="2020-07-08T16:03:51.581" v="58" actId="1076"/>
          <ac:picMkLst>
            <pc:docMk/>
            <pc:sldMk cId="1744996836" sldId="917"/>
            <ac:picMk id="3" creationId="{8AAE474B-F02F-4637-A30D-7D1971DD2F62}"/>
          </ac:picMkLst>
        </pc:picChg>
      </pc:sldChg>
      <pc:sldChg chg="del">
        <pc:chgData name="Iona Murray" userId="146c0b73-76da-48f4-bdce-501a18afcf93" providerId="ADAL" clId="{9045EB21-83B8-4E02-AD66-E12267A204E0}" dt="2020-07-08T23:13:26.279" v="1215" actId="2696"/>
        <pc:sldMkLst>
          <pc:docMk/>
          <pc:sldMk cId="4282446722" sldId="918"/>
        </pc:sldMkLst>
      </pc:sldChg>
      <pc:sldChg chg="addSp delSp modSp add del delAnim modAnim">
        <pc:chgData name="Iona Murray" userId="146c0b73-76da-48f4-bdce-501a18afcf93" providerId="ADAL" clId="{9045EB21-83B8-4E02-AD66-E12267A204E0}" dt="2020-07-09T12:49:44.592" v="1911" actId="2696"/>
        <pc:sldMkLst>
          <pc:docMk/>
          <pc:sldMk cId="2779882429" sldId="919"/>
        </pc:sldMkLst>
        <pc:spChg chg="mod">
          <ac:chgData name="Iona Murray" userId="146c0b73-76da-48f4-bdce-501a18afcf93" providerId="ADAL" clId="{9045EB21-83B8-4E02-AD66-E12267A204E0}" dt="2020-07-09T12:33:58.871" v="1662" actId="20577"/>
          <ac:spMkLst>
            <pc:docMk/>
            <pc:sldMk cId="2779882429" sldId="919"/>
            <ac:spMk id="2" creationId="{1E6C3111-8E7C-4D6F-8AB9-1461BA8AF1E2}"/>
          </ac:spMkLst>
        </pc:spChg>
        <pc:spChg chg="mod">
          <ac:chgData name="Iona Murray" userId="146c0b73-76da-48f4-bdce-501a18afcf93" providerId="ADAL" clId="{9045EB21-83B8-4E02-AD66-E12267A204E0}" dt="2020-07-09T08:01:40.233" v="1558" actId="1076"/>
          <ac:spMkLst>
            <pc:docMk/>
            <pc:sldMk cId="2779882429" sldId="919"/>
            <ac:spMk id="3" creationId="{FEFE85DA-5323-4D78-937C-EFF201E2F647}"/>
          </ac:spMkLst>
        </pc:spChg>
        <pc:spChg chg="add del mod">
          <ac:chgData name="Iona Murray" userId="146c0b73-76da-48f4-bdce-501a18afcf93" providerId="ADAL" clId="{9045EB21-83B8-4E02-AD66-E12267A204E0}" dt="2020-07-09T07:57:14.387" v="1514" actId="478"/>
          <ac:spMkLst>
            <pc:docMk/>
            <pc:sldMk cId="2779882429" sldId="919"/>
            <ac:spMk id="4" creationId="{32538077-FB5C-4D7F-ADCF-73704F3D11DF}"/>
          </ac:spMkLst>
        </pc:spChg>
        <pc:spChg chg="add del mod">
          <ac:chgData name="Iona Murray" userId="146c0b73-76da-48f4-bdce-501a18afcf93" providerId="ADAL" clId="{9045EB21-83B8-4E02-AD66-E12267A204E0}" dt="2020-07-09T07:56:17.765" v="1494" actId="478"/>
          <ac:spMkLst>
            <pc:docMk/>
            <pc:sldMk cId="2779882429" sldId="919"/>
            <ac:spMk id="5" creationId="{A91AEED8-AD0B-4B16-94E0-6D37C4EF1996}"/>
          </ac:spMkLst>
        </pc:spChg>
        <pc:spChg chg="add del mod">
          <ac:chgData name="Iona Murray" userId="146c0b73-76da-48f4-bdce-501a18afcf93" providerId="ADAL" clId="{9045EB21-83B8-4E02-AD66-E12267A204E0}" dt="2020-07-09T07:55:39.103" v="1483" actId="478"/>
          <ac:spMkLst>
            <pc:docMk/>
            <pc:sldMk cId="2779882429" sldId="919"/>
            <ac:spMk id="6" creationId="{A18FF25F-48EF-428B-940C-2D5FF9690910}"/>
          </ac:spMkLst>
        </pc:spChg>
        <pc:spChg chg="add del">
          <ac:chgData name="Iona Murray" userId="146c0b73-76da-48f4-bdce-501a18afcf93" providerId="ADAL" clId="{9045EB21-83B8-4E02-AD66-E12267A204E0}" dt="2020-07-09T07:53:03.672" v="1465"/>
          <ac:spMkLst>
            <pc:docMk/>
            <pc:sldMk cId="2779882429" sldId="919"/>
            <ac:spMk id="10" creationId="{E7D3D3AE-CC7F-48F4-8AD9-6671970087F1}"/>
          </ac:spMkLst>
        </pc:spChg>
        <pc:spChg chg="add del">
          <ac:chgData name="Iona Murray" userId="146c0b73-76da-48f4-bdce-501a18afcf93" providerId="ADAL" clId="{9045EB21-83B8-4E02-AD66-E12267A204E0}" dt="2020-07-09T07:54:45.378" v="1467"/>
          <ac:spMkLst>
            <pc:docMk/>
            <pc:sldMk cId="2779882429" sldId="919"/>
            <ac:spMk id="11" creationId="{1FE80B67-9F30-4260-B7AE-B9A82800807E}"/>
          </ac:spMkLst>
        </pc:spChg>
        <pc:spChg chg="add mod">
          <ac:chgData name="Iona Murray" userId="146c0b73-76da-48f4-bdce-501a18afcf93" providerId="ADAL" clId="{9045EB21-83B8-4E02-AD66-E12267A204E0}" dt="2020-07-09T08:01:24.830" v="1556" actId="207"/>
          <ac:spMkLst>
            <pc:docMk/>
            <pc:sldMk cId="2779882429" sldId="919"/>
            <ac:spMk id="12" creationId="{1C5B6149-4A8F-4B98-AE35-9839B9C2F2C5}"/>
          </ac:spMkLst>
        </pc:spChg>
        <pc:spChg chg="add mod">
          <ac:chgData name="Iona Murray" userId="146c0b73-76da-48f4-bdce-501a18afcf93" providerId="ADAL" clId="{9045EB21-83B8-4E02-AD66-E12267A204E0}" dt="2020-07-09T08:01:13.761" v="1554" actId="207"/>
          <ac:spMkLst>
            <pc:docMk/>
            <pc:sldMk cId="2779882429" sldId="919"/>
            <ac:spMk id="14" creationId="{5A0CA03A-73C1-4D74-90CF-69C24A5A1E53}"/>
          </ac:spMkLst>
        </pc:spChg>
        <pc:spChg chg="add mod">
          <ac:chgData name="Iona Murray" userId="146c0b73-76da-48f4-bdce-501a18afcf93" providerId="ADAL" clId="{9045EB21-83B8-4E02-AD66-E12267A204E0}" dt="2020-07-09T08:01:18.371" v="1555" actId="207"/>
          <ac:spMkLst>
            <pc:docMk/>
            <pc:sldMk cId="2779882429" sldId="919"/>
            <ac:spMk id="15" creationId="{35A7A615-DF65-4223-866E-C80563D6D29C}"/>
          </ac:spMkLst>
        </pc:spChg>
        <pc:spChg chg="add del mod">
          <ac:chgData name="Iona Murray" userId="146c0b73-76da-48f4-bdce-501a18afcf93" providerId="ADAL" clId="{9045EB21-83B8-4E02-AD66-E12267A204E0}" dt="2020-07-09T07:58:11.591" v="1520" actId="478"/>
          <ac:spMkLst>
            <pc:docMk/>
            <pc:sldMk cId="2779882429" sldId="919"/>
            <ac:spMk id="16" creationId="{C8A0A6C9-351E-47CF-8BD6-5E18C25EE0E9}"/>
          </ac:spMkLst>
        </pc:spChg>
        <pc:grpChg chg="add del mod">
          <ac:chgData name="Iona Murray" userId="146c0b73-76da-48f4-bdce-501a18afcf93" providerId="ADAL" clId="{9045EB21-83B8-4E02-AD66-E12267A204E0}" dt="2020-07-09T08:00:00.116" v="1543" actId="478"/>
          <ac:grpSpMkLst>
            <pc:docMk/>
            <pc:sldMk cId="2779882429" sldId="919"/>
            <ac:grpSpMk id="17" creationId="{903BA6C4-9488-4380-A6EE-C606426B149D}"/>
          </ac:grpSpMkLst>
        </pc:grpChg>
        <pc:grpChg chg="add del">
          <ac:chgData name="Iona Murray" userId="146c0b73-76da-48f4-bdce-501a18afcf93" providerId="ADAL" clId="{9045EB21-83B8-4E02-AD66-E12267A204E0}" dt="2020-07-09T08:00:52.414" v="1550"/>
          <ac:grpSpMkLst>
            <pc:docMk/>
            <pc:sldMk cId="2779882429" sldId="919"/>
            <ac:grpSpMk id="34" creationId="{686E8B16-4E92-4E20-90F2-280E5BCEC652}"/>
          </ac:grpSpMkLst>
        </pc:grpChg>
        <pc:grpChg chg="add del mod">
          <ac:chgData name="Iona Murray" userId="146c0b73-76da-48f4-bdce-501a18afcf93" providerId="ADAL" clId="{9045EB21-83B8-4E02-AD66-E12267A204E0}" dt="2020-07-09T08:01:27.103" v="1557" actId="478"/>
          <ac:grpSpMkLst>
            <pc:docMk/>
            <pc:sldMk cId="2779882429" sldId="919"/>
            <ac:grpSpMk id="41" creationId="{5EC60EBE-E7E5-4A8F-88D8-51D95E44CEB2}"/>
          </ac:grpSpMkLst>
        </pc:grpChg>
        <pc:picChg chg="add mod ord">
          <ac:chgData name="Iona Murray" userId="146c0b73-76da-48f4-bdce-501a18afcf93" providerId="ADAL" clId="{9045EB21-83B8-4E02-AD66-E12267A204E0}" dt="2020-07-09T07:56:52.113" v="1503" actId="1076"/>
          <ac:picMkLst>
            <pc:docMk/>
            <pc:sldMk cId="2779882429" sldId="919"/>
            <ac:picMk id="7" creationId="{E40A0534-5717-4F34-A937-E1470C9EE5F1}"/>
          </ac:picMkLst>
        </pc:picChg>
        <pc:picChg chg="add mod ord">
          <ac:chgData name="Iona Murray" userId="146c0b73-76da-48f4-bdce-501a18afcf93" providerId="ADAL" clId="{9045EB21-83B8-4E02-AD66-E12267A204E0}" dt="2020-07-09T07:58:32.898" v="1524" actId="1076"/>
          <ac:picMkLst>
            <pc:docMk/>
            <pc:sldMk cId="2779882429" sldId="919"/>
            <ac:picMk id="8" creationId="{F940EA87-C2DE-4DB4-8EAC-E2FF6FE4BFB7}"/>
          </ac:picMkLst>
        </pc:picChg>
        <pc:picChg chg="add mod ord">
          <ac:chgData name="Iona Murray" userId="146c0b73-76da-48f4-bdce-501a18afcf93" providerId="ADAL" clId="{9045EB21-83B8-4E02-AD66-E12267A204E0}" dt="2020-07-09T07:57:24.058" v="1515" actId="1076"/>
          <ac:picMkLst>
            <pc:docMk/>
            <pc:sldMk cId="2779882429" sldId="919"/>
            <ac:picMk id="9" creationId="{B9789FEF-4299-43C4-A6C3-05C4D40BA4C3}"/>
          </ac:picMkLst>
        </pc:picChg>
        <pc:picChg chg="add del">
          <ac:chgData name="Iona Murray" userId="146c0b73-76da-48f4-bdce-501a18afcf93" providerId="ADAL" clId="{9045EB21-83B8-4E02-AD66-E12267A204E0}" dt="2020-07-09T07:56:07.921" v="1490"/>
          <ac:picMkLst>
            <pc:docMk/>
            <pc:sldMk cId="2779882429" sldId="919"/>
            <ac:picMk id="13" creationId="{F6343802-753B-4C87-9319-D22A60047FAB}"/>
          </ac:picMkLst>
        </pc:picChg>
      </pc:sldChg>
      <pc:sldChg chg="addSp delSp modSp add del">
        <pc:chgData name="Iona Murray" userId="146c0b73-76da-48f4-bdce-501a18afcf93" providerId="ADAL" clId="{9045EB21-83B8-4E02-AD66-E12267A204E0}" dt="2020-07-09T12:44:52.446" v="1755" actId="2696"/>
        <pc:sldMkLst>
          <pc:docMk/>
          <pc:sldMk cId="1250018615" sldId="920"/>
        </pc:sldMkLst>
        <pc:spChg chg="mod">
          <ac:chgData name="Iona Murray" userId="146c0b73-76da-48f4-bdce-501a18afcf93" providerId="ADAL" clId="{9045EB21-83B8-4E02-AD66-E12267A204E0}" dt="2020-07-08T22:29:28.297" v="821" actId="207"/>
          <ac:spMkLst>
            <pc:docMk/>
            <pc:sldMk cId="1250018615" sldId="920"/>
            <ac:spMk id="2" creationId="{1E6C3111-8E7C-4D6F-8AB9-1461BA8AF1E2}"/>
          </ac:spMkLst>
        </pc:spChg>
        <pc:spChg chg="mod">
          <ac:chgData name="Iona Murray" userId="146c0b73-76da-48f4-bdce-501a18afcf93" providerId="ADAL" clId="{9045EB21-83B8-4E02-AD66-E12267A204E0}" dt="2020-07-09T08:01:45.905" v="1559" actId="1076"/>
          <ac:spMkLst>
            <pc:docMk/>
            <pc:sldMk cId="1250018615" sldId="920"/>
            <ac:spMk id="3" creationId="{FEFE85DA-5323-4D78-937C-EFF201E2F647}"/>
          </ac:spMkLst>
        </pc:spChg>
        <pc:spChg chg="add del mod">
          <ac:chgData name="Iona Murray" userId="146c0b73-76da-48f4-bdce-501a18afcf93" providerId="ADAL" clId="{9045EB21-83B8-4E02-AD66-E12267A204E0}" dt="2020-07-09T07:59:00.378" v="1530" actId="478"/>
          <ac:spMkLst>
            <pc:docMk/>
            <pc:sldMk cId="1250018615" sldId="920"/>
            <ac:spMk id="4" creationId="{5C7D84B3-6F87-4A31-905D-B4097586F4F3}"/>
          </ac:spMkLst>
        </pc:spChg>
        <pc:spChg chg="add del mod">
          <ac:chgData name="Iona Murray" userId="146c0b73-76da-48f4-bdce-501a18afcf93" providerId="ADAL" clId="{9045EB21-83B8-4E02-AD66-E12267A204E0}" dt="2020-07-09T07:58:58.734" v="1529" actId="478"/>
          <ac:spMkLst>
            <pc:docMk/>
            <pc:sldMk cId="1250018615" sldId="920"/>
            <ac:spMk id="5" creationId="{BDFF495A-D4B4-40E3-B415-F13DFCC0B0DF}"/>
          </ac:spMkLst>
        </pc:spChg>
        <pc:spChg chg="add del mod">
          <ac:chgData name="Iona Murray" userId="146c0b73-76da-48f4-bdce-501a18afcf93" providerId="ADAL" clId="{9045EB21-83B8-4E02-AD66-E12267A204E0}" dt="2020-07-09T07:58:56.710" v="1528" actId="478"/>
          <ac:spMkLst>
            <pc:docMk/>
            <pc:sldMk cId="1250018615" sldId="920"/>
            <ac:spMk id="6" creationId="{1FEEB0E5-E2D9-4E78-98B3-1462A00ACABD}"/>
          </ac:spMkLst>
        </pc:spChg>
        <pc:spChg chg="add ord">
          <ac:chgData name="Iona Murray" userId="146c0b73-76da-48f4-bdce-501a18afcf93" providerId="ADAL" clId="{9045EB21-83B8-4E02-AD66-E12267A204E0}" dt="2020-07-09T07:59:06.932" v="1534" actId="171"/>
          <ac:spMkLst>
            <pc:docMk/>
            <pc:sldMk cId="1250018615" sldId="920"/>
            <ac:spMk id="10" creationId="{9CEEB505-93BF-42CA-B5A2-F84C1016B827}"/>
          </ac:spMkLst>
        </pc:spChg>
        <pc:spChg chg="add ord">
          <ac:chgData name="Iona Murray" userId="146c0b73-76da-48f4-bdce-501a18afcf93" providerId="ADAL" clId="{9045EB21-83B8-4E02-AD66-E12267A204E0}" dt="2020-07-09T07:59:06.932" v="1534" actId="171"/>
          <ac:spMkLst>
            <pc:docMk/>
            <pc:sldMk cId="1250018615" sldId="920"/>
            <ac:spMk id="11" creationId="{D946B968-D4E6-497A-A23D-7C0801CFE79C}"/>
          </ac:spMkLst>
        </pc:spChg>
        <pc:spChg chg="add ord">
          <ac:chgData name="Iona Murray" userId="146c0b73-76da-48f4-bdce-501a18afcf93" providerId="ADAL" clId="{9045EB21-83B8-4E02-AD66-E12267A204E0}" dt="2020-07-09T07:59:06.932" v="1534" actId="171"/>
          <ac:spMkLst>
            <pc:docMk/>
            <pc:sldMk cId="1250018615" sldId="920"/>
            <ac:spMk id="12" creationId="{6388976E-7C57-42B7-A974-495F879F0800}"/>
          </ac:spMkLst>
        </pc:spChg>
        <pc:picChg chg="add mod">
          <ac:chgData name="Iona Murray" userId="146c0b73-76da-48f4-bdce-501a18afcf93" providerId="ADAL" clId="{9045EB21-83B8-4E02-AD66-E12267A204E0}" dt="2020-07-09T07:59:15.132" v="1536" actId="1076"/>
          <ac:picMkLst>
            <pc:docMk/>
            <pc:sldMk cId="1250018615" sldId="920"/>
            <ac:picMk id="7" creationId="{668259A4-E490-4B2F-B200-47D55CF0B968}"/>
          </ac:picMkLst>
        </pc:picChg>
        <pc:picChg chg="add mod">
          <ac:chgData name="Iona Murray" userId="146c0b73-76da-48f4-bdce-501a18afcf93" providerId="ADAL" clId="{9045EB21-83B8-4E02-AD66-E12267A204E0}" dt="2020-07-09T07:59:28.881" v="1540" actId="1076"/>
          <ac:picMkLst>
            <pc:docMk/>
            <pc:sldMk cId="1250018615" sldId="920"/>
            <ac:picMk id="8" creationId="{BDACE622-BA79-427D-9846-3F1DE5C8DEE5}"/>
          </ac:picMkLst>
        </pc:picChg>
        <pc:picChg chg="add mod">
          <ac:chgData name="Iona Murray" userId="146c0b73-76da-48f4-bdce-501a18afcf93" providerId="ADAL" clId="{9045EB21-83B8-4E02-AD66-E12267A204E0}" dt="2020-07-09T07:59:25.120" v="1539" actId="1076"/>
          <ac:picMkLst>
            <pc:docMk/>
            <pc:sldMk cId="1250018615" sldId="920"/>
            <ac:picMk id="9" creationId="{6434A029-13E2-44FE-8495-E71121509C58}"/>
          </ac:picMkLst>
        </pc:picChg>
      </pc:sldChg>
      <pc:sldChg chg="addSp delSp modSp add ord">
        <pc:chgData name="Iona Murray" userId="146c0b73-76da-48f4-bdce-501a18afcf93" providerId="ADAL" clId="{9045EB21-83B8-4E02-AD66-E12267A204E0}" dt="2020-07-09T12:27:39.555" v="1639" actId="1076"/>
        <pc:sldMkLst>
          <pc:docMk/>
          <pc:sldMk cId="731850073" sldId="921"/>
        </pc:sldMkLst>
        <pc:spChg chg="mod">
          <ac:chgData name="Iona Murray" userId="146c0b73-76da-48f4-bdce-501a18afcf93" providerId="ADAL" clId="{9045EB21-83B8-4E02-AD66-E12267A204E0}" dt="2020-07-08T22:57:34.728" v="1119" actId="1076"/>
          <ac:spMkLst>
            <pc:docMk/>
            <pc:sldMk cId="731850073" sldId="921"/>
            <ac:spMk id="2" creationId="{1E6C3111-8E7C-4D6F-8AB9-1461BA8AF1E2}"/>
          </ac:spMkLst>
        </pc:spChg>
        <pc:spChg chg="del">
          <ac:chgData name="Iona Murray" userId="146c0b73-76da-48f4-bdce-501a18afcf93" providerId="ADAL" clId="{9045EB21-83B8-4E02-AD66-E12267A204E0}" dt="2020-07-08T22:46:09.889" v="882" actId="478"/>
          <ac:spMkLst>
            <pc:docMk/>
            <pc:sldMk cId="731850073" sldId="921"/>
            <ac:spMk id="3" creationId="{FEFE85DA-5323-4D78-937C-EFF201E2F647}"/>
          </ac:spMkLst>
        </pc:spChg>
        <pc:spChg chg="del">
          <ac:chgData name="Iona Murray" userId="146c0b73-76da-48f4-bdce-501a18afcf93" providerId="ADAL" clId="{9045EB21-83B8-4E02-AD66-E12267A204E0}" dt="2020-07-08T22:46:17.429" v="883" actId="478"/>
          <ac:spMkLst>
            <pc:docMk/>
            <pc:sldMk cId="731850073" sldId="921"/>
            <ac:spMk id="4" creationId="{5C7D84B3-6F87-4A31-905D-B4097586F4F3}"/>
          </ac:spMkLst>
        </pc:spChg>
        <pc:spChg chg="del">
          <ac:chgData name="Iona Murray" userId="146c0b73-76da-48f4-bdce-501a18afcf93" providerId="ADAL" clId="{9045EB21-83B8-4E02-AD66-E12267A204E0}" dt="2020-07-08T22:46:19.004" v="884" actId="478"/>
          <ac:spMkLst>
            <pc:docMk/>
            <pc:sldMk cId="731850073" sldId="921"/>
            <ac:spMk id="5" creationId="{BDFF495A-D4B4-40E3-B415-F13DFCC0B0DF}"/>
          </ac:spMkLst>
        </pc:spChg>
        <pc:spChg chg="del">
          <ac:chgData name="Iona Murray" userId="146c0b73-76da-48f4-bdce-501a18afcf93" providerId="ADAL" clId="{9045EB21-83B8-4E02-AD66-E12267A204E0}" dt="2020-07-08T22:46:17.429" v="883" actId="478"/>
          <ac:spMkLst>
            <pc:docMk/>
            <pc:sldMk cId="731850073" sldId="921"/>
            <ac:spMk id="6" creationId="{1FEEB0E5-E2D9-4E78-98B3-1462A00ACABD}"/>
          </ac:spMkLst>
        </pc:spChg>
        <pc:spChg chg="add del mod">
          <ac:chgData name="Iona Murray" userId="146c0b73-76da-48f4-bdce-501a18afcf93" providerId="ADAL" clId="{9045EB21-83B8-4E02-AD66-E12267A204E0}" dt="2020-07-08T22:46:17.429" v="883" actId="478"/>
          <ac:spMkLst>
            <pc:docMk/>
            <pc:sldMk cId="731850073" sldId="921"/>
            <ac:spMk id="8" creationId="{25F9F208-0FC8-4A01-8E3E-7575ED7447A7}"/>
          </ac:spMkLst>
        </pc:spChg>
        <pc:spChg chg="add mod">
          <ac:chgData name="Iona Murray" userId="146c0b73-76da-48f4-bdce-501a18afcf93" providerId="ADAL" clId="{9045EB21-83B8-4E02-AD66-E12267A204E0}" dt="2020-07-09T12:27:39.555" v="1639" actId="1076"/>
          <ac:spMkLst>
            <pc:docMk/>
            <pc:sldMk cId="731850073" sldId="921"/>
            <ac:spMk id="9" creationId="{4DD0250D-8735-4CE4-9C50-B6D2324B4A78}"/>
          </ac:spMkLst>
        </pc:spChg>
        <pc:spChg chg="add del mod">
          <ac:chgData name="Iona Murray" userId="146c0b73-76da-48f4-bdce-501a18afcf93" providerId="ADAL" clId="{9045EB21-83B8-4E02-AD66-E12267A204E0}" dt="2020-07-09T07:47:42.206" v="1430" actId="478"/>
          <ac:spMkLst>
            <pc:docMk/>
            <pc:sldMk cId="731850073" sldId="921"/>
            <ac:spMk id="10" creationId="{B8D43828-69BB-4B90-BB0D-D8E25CE905ED}"/>
          </ac:spMkLst>
        </pc:spChg>
        <pc:spChg chg="add mod">
          <ac:chgData name="Iona Murray" userId="146c0b73-76da-48f4-bdce-501a18afcf93" providerId="ADAL" clId="{9045EB21-83B8-4E02-AD66-E12267A204E0}" dt="2020-07-09T12:22:23.900" v="1594"/>
          <ac:spMkLst>
            <pc:docMk/>
            <pc:sldMk cId="731850073" sldId="921"/>
            <ac:spMk id="11" creationId="{A5302FD8-3E35-4EEA-B1F0-A20C86A7446C}"/>
          </ac:spMkLst>
        </pc:spChg>
        <pc:spChg chg="add del mod ord">
          <ac:chgData name="Iona Murray" userId="146c0b73-76da-48f4-bdce-501a18afcf93" providerId="ADAL" clId="{9045EB21-83B8-4E02-AD66-E12267A204E0}" dt="2020-07-09T12:22:36.758" v="1597" actId="478"/>
          <ac:spMkLst>
            <pc:docMk/>
            <pc:sldMk cId="731850073" sldId="921"/>
            <ac:spMk id="24" creationId="{07CD7EA4-E7B4-4828-AC09-E08FA1DFB549}"/>
          </ac:spMkLst>
        </pc:spChg>
        <pc:spChg chg="add mod">
          <ac:chgData name="Iona Murray" userId="146c0b73-76da-48f4-bdce-501a18afcf93" providerId="ADAL" clId="{9045EB21-83B8-4E02-AD66-E12267A204E0}" dt="2020-07-09T12:24:12.722" v="1618" actId="20577"/>
          <ac:spMkLst>
            <pc:docMk/>
            <pc:sldMk cId="731850073" sldId="921"/>
            <ac:spMk id="25" creationId="{2028B7E0-DD66-4A5A-A58D-221CFE95C8E5}"/>
          </ac:spMkLst>
        </pc:spChg>
        <pc:picChg chg="add mod">
          <ac:chgData name="Iona Murray" userId="146c0b73-76da-48f4-bdce-501a18afcf93" providerId="ADAL" clId="{9045EB21-83B8-4E02-AD66-E12267A204E0}" dt="2020-07-09T12:27:39.555" v="1639" actId="1076"/>
          <ac:picMkLst>
            <pc:docMk/>
            <pc:sldMk cId="731850073" sldId="921"/>
            <ac:picMk id="13" creationId="{9EEC7A9C-7690-4453-98A6-AE51BB6E7A00}"/>
          </ac:picMkLst>
        </pc:picChg>
        <pc:picChg chg="add mod ord">
          <ac:chgData name="Iona Murray" userId="146c0b73-76da-48f4-bdce-501a18afcf93" providerId="ADAL" clId="{9045EB21-83B8-4E02-AD66-E12267A204E0}" dt="2020-07-09T12:23:55.513" v="1616" actId="1076"/>
          <ac:picMkLst>
            <pc:docMk/>
            <pc:sldMk cId="731850073" sldId="921"/>
            <ac:picMk id="15" creationId="{BE40E79C-98BE-4036-8D50-A391DE89FE64}"/>
          </ac:picMkLst>
        </pc:picChg>
        <pc:picChg chg="add mod">
          <ac:chgData name="Iona Murray" userId="146c0b73-76da-48f4-bdce-501a18afcf93" providerId="ADAL" clId="{9045EB21-83B8-4E02-AD66-E12267A204E0}" dt="2020-07-09T12:27:05.421" v="1636" actId="1076"/>
          <ac:picMkLst>
            <pc:docMk/>
            <pc:sldMk cId="731850073" sldId="921"/>
            <ac:picMk id="17" creationId="{865F8C6D-2ED5-4600-A531-55D6F0BA6F2D}"/>
          </ac:picMkLst>
        </pc:picChg>
        <pc:picChg chg="add mod ord modCrop">
          <ac:chgData name="Iona Murray" userId="146c0b73-76da-48f4-bdce-501a18afcf93" providerId="ADAL" clId="{9045EB21-83B8-4E02-AD66-E12267A204E0}" dt="2020-07-09T12:24:51.821" v="1624" actId="732"/>
          <ac:picMkLst>
            <pc:docMk/>
            <pc:sldMk cId="731850073" sldId="921"/>
            <ac:picMk id="19" creationId="{9312CFF2-9FA8-4DA4-B527-E7C004C348B8}"/>
          </ac:picMkLst>
        </pc:picChg>
        <pc:picChg chg="add mod modCrop">
          <ac:chgData name="Iona Murray" userId="146c0b73-76da-48f4-bdce-501a18afcf93" providerId="ADAL" clId="{9045EB21-83B8-4E02-AD66-E12267A204E0}" dt="2020-07-09T12:25:51.865" v="1629" actId="1076"/>
          <ac:picMkLst>
            <pc:docMk/>
            <pc:sldMk cId="731850073" sldId="921"/>
            <ac:picMk id="21" creationId="{E8367056-D161-4E63-8DF2-85B3C51E7819}"/>
          </ac:picMkLst>
        </pc:picChg>
        <pc:picChg chg="add mod modCrop">
          <ac:chgData name="Iona Murray" userId="146c0b73-76da-48f4-bdce-501a18afcf93" providerId="ADAL" clId="{9045EB21-83B8-4E02-AD66-E12267A204E0}" dt="2020-07-09T12:27:39.555" v="1639" actId="1076"/>
          <ac:picMkLst>
            <pc:docMk/>
            <pc:sldMk cId="731850073" sldId="921"/>
            <ac:picMk id="23" creationId="{926C66CD-20F3-46FB-9A0C-BA60B0D8C70A}"/>
          </ac:picMkLst>
        </pc:picChg>
      </pc:sldChg>
      <pc:sldChg chg="modSp">
        <pc:chgData name="Iona Murray" userId="146c0b73-76da-48f4-bdce-501a18afcf93" providerId="ADAL" clId="{9045EB21-83B8-4E02-AD66-E12267A204E0}" dt="2020-07-09T13:36:50.604" v="1917" actId="14100"/>
        <pc:sldMkLst>
          <pc:docMk/>
          <pc:sldMk cId="2921074390" sldId="922"/>
        </pc:sldMkLst>
        <pc:spChg chg="mod">
          <ac:chgData name="Iona Murray" userId="146c0b73-76da-48f4-bdce-501a18afcf93" providerId="ADAL" clId="{9045EB21-83B8-4E02-AD66-E12267A204E0}" dt="2020-07-09T13:36:50.604" v="1917" actId="14100"/>
          <ac:spMkLst>
            <pc:docMk/>
            <pc:sldMk cId="2921074390" sldId="922"/>
            <ac:spMk id="3" creationId="{FEFE85DA-5323-4D78-937C-EFF201E2F647}"/>
          </ac:spMkLst>
        </pc:spChg>
      </pc:sldChg>
      <pc:sldChg chg="modSp">
        <pc:chgData name="Iona Murray" userId="146c0b73-76da-48f4-bdce-501a18afcf93" providerId="ADAL" clId="{9045EB21-83B8-4E02-AD66-E12267A204E0}" dt="2020-07-09T12:45:37.829" v="1756" actId="1076"/>
        <pc:sldMkLst>
          <pc:docMk/>
          <pc:sldMk cId="2460670113" sldId="923"/>
        </pc:sldMkLst>
        <pc:spChg chg="mod">
          <ac:chgData name="Iona Murray" userId="146c0b73-76da-48f4-bdce-501a18afcf93" providerId="ADAL" clId="{9045EB21-83B8-4E02-AD66-E12267A204E0}" dt="2020-07-09T12:45:37.829" v="1756" actId="1076"/>
          <ac:spMkLst>
            <pc:docMk/>
            <pc:sldMk cId="2460670113" sldId="923"/>
            <ac:spMk id="3" creationId="{FEFE85DA-5323-4D78-937C-EFF201E2F647}"/>
          </ac:spMkLst>
        </pc:spChg>
        <pc:spChg chg="mod">
          <ac:chgData name="Iona Murray" userId="146c0b73-76da-48f4-bdce-501a18afcf93" providerId="ADAL" clId="{9045EB21-83B8-4E02-AD66-E12267A204E0}" dt="2020-07-09T12:44:07.830" v="1749" actId="1076"/>
          <ac:spMkLst>
            <pc:docMk/>
            <pc:sldMk cId="2460670113" sldId="923"/>
            <ac:spMk id="10" creationId="{9CEEB505-93BF-42CA-B5A2-F84C1016B827}"/>
          </ac:spMkLst>
        </pc:spChg>
        <pc:spChg chg="mod">
          <ac:chgData name="Iona Murray" userId="146c0b73-76da-48f4-bdce-501a18afcf93" providerId="ADAL" clId="{9045EB21-83B8-4E02-AD66-E12267A204E0}" dt="2020-07-09T12:44:07.830" v="1749" actId="1076"/>
          <ac:spMkLst>
            <pc:docMk/>
            <pc:sldMk cId="2460670113" sldId="923"/>
            <ac:spMk id="11" creationId="{D946B968-D4E6-497A-A23D-7C0801CFE79C}"/>
          </ac:spMkLst>
        </pc:spChg>
        <pc:spChg chg="mod">
          <ac:chgData name="Iona Murray" userId="146c0b73-76da-48f4-bdce-501a18afcf93" providerId="ADAL" clId="{9045EB21-83B8-4E02-AD66-E12267A204E0}" dt="2020-07-09T12:44:07.830" v="1749" actId="1076"/>
          <ac:spMkLst>
            <pc:docMk/>
            <pc:sldMk cId="2460670113" sldId="923"/>
            <ac:spMk id="12" creationId="{6388976E-7C57-42B7-A974-495F879F0800}"/>
          </ac:spMkLst>
        </pc:spChg>
        <pc:picChg chg="mod">
          <ac:chgData name="Iona Murray" userId="146c0b73-76da-48f4-bdce-501a18afcf93" providerId="ADAL" clId="{9045EB21-83B8-4E02-AD66-E12267A204E0}" dt="2020-07-09T12:44:07.830" v="1749" actId="1076"/>
          <ac:picMkLst>
            <pc:docMk/>
            <pc:sldMk cId="2460670113" sldId="923"/>
            <ac:picMk id="7" creationId="{668259A4-E490-4B2F-B200-47D55CF0B968}"/>
          </ac:picMkLst>
        </pc:picChg>
        <pc:picChg chg="mod">
          <ac:chgData name="Iona Murray" userId="146c0b73-76da-48f4-bdce-501a18afcf93" providerId="ADAL" clId="{9045EB21-83B8-4E02-AD66-E12267A204E0}" dt="2020-07-09T12:44:07.830" v="1749" actId="1076"/>
          <ac:picMkLst>
            <pc:docMk/>
            <pc:sldMk cId="2460670113" sldId="923"/>
            <ac:picMk id="8" creationId="{BDACE622-BA79-427D-9846-3F1DE5C8DEE5}"/>
          </ac:picMkLst>
        </pc:picChg>
        <pc:picChg chg="mod">
          <ac:chgData name="Iona Murray" userId="146c0b73-76da-48f4-bdce-501a18afcf93" providerId="ADAL" clId="{9045EB21-83B8-4E02-AD66-E12267A204E0}" dt="2020-07-09T12:44:07.830" v="1749" actId="1076"/>
          <ac:picMkLst>
            <pc:docMk/>
            <pc:sldMk cId="2460670113" sldId="923"/>
            <ac:picMk id="9" creationId="{6434A029-13E2-44FE-8495-E71121509C58}"/>
          </ac:picMkLst>
        </pc:picChg>
      </pc:sldChg>
    </pc:docChg>
  </pc:docChgLst>
  <pc:docChgLst>
    <pc:chgData name="Iona" userId="4d4e09e7-fa92-4acd-8c4b-b31881e5c40f" providerId="ADAL" clId="{007B4B20-7EC1-41AD-A34A-8887FCFD3E5C}"/>
    <pc:docChg chg="undo redo custSel addSld delSld modSld">
      <pc:chgData name="Iona" userId="4d4e09e7-fa92-4acd-8c4b-b31881e5c40f" providerId="ADAL" clId="{007B4B20-7EC1-41AD-A34A-8887FCFD3E5C}" dt="2021-01-11T16:54:10.242" v="1616" actId="47"/>
      <pc:docMkLst>
        <pc:docMk/>
      </pc:docMkLst>
      <pc:sldChg chg="del">
        <pc:chgData name="Iona" userId="4d4e09e7-fa92-4acd-8c4b-b31881e5c40f" providerId="ADAL" clId="{007B4B20-7EC1-41AD-A34A-8887FCFD3E5C}" dt="2021-01-11T16:18:31.179" v="1359" actId="47"/>
        <pc:sldMkLst>
          <pc:docMk/>
          <pc:sldMk cId="574755841" sldId="916"/>
        </pc:sldMkLst>
      </pc:sldChg>
      <pc:sldChg chg="modSp del mod">
        <pc:chgData name="Iona" userId="4d4e09e7-fa92-4acd-8c4b-b31881e5c40f" providerId="ADAL" clId="{007B4B20-7EC1-41AD-A34A-8887FCFD3E5C}" dt="2021-01-11T16:49:09.510" v="1457" actId="47"/>
        <pc:sldMkLst>
          <pc:docMk/>
          <pc:sldMk cId="1744996836" sldId="917"/>
        </pc:sldMkLst>
        <pc:spChg chg="mod">
          <ac:chgData name="Iona" userId="4d4e09e7-fa92-4acd-8c4b-b31881e5c40f" providerId="ADAL" clId="{007B4B20-7EC1-41AD-A34A-8887FCFD3E5C}" dt="2021-01-06T11:37:43.582" v="71" actId="20577"/>
          <ac:spMkLst>
            <pc:docMk/>
            <pc:sldMk cId="1744996836" sldId="917"/>
            <ac:spMk id="2" creationId="{436640CE-BEE9-43A3-878F-A89FEE1907F2}"/>
          </ac:spMkLst>
        </pc:spChg>
      </pc:sldChg>
      <pc:sldChg chg="addSp delSp modSp mod">
        <pc:chgData name="Iona" userId="4d4e09e7-fa92-4acd-8c4b-b31881e5c40f" providerId="ADAL" clId="{007B4B20-7EC1-41AD-A34A-8887FCFD3E5C}" dt="2021-01-06T14:47:23.637" v="1283" actId="20577"/>
        <pc:sldMkLst>
          <pc:docMk/>
          <pc:sldMk cId="731850073" sldId="921"/>
        </pc:sldMkLst>
        <pc:spChg chg="del mod">
          <ac:chgData name="Iona" userId="4d4e09e7-fa92-4acd-8c4b-b31881e5c40f" providerId="ADAL" clId="{007B4B20-7EC1-41AD-A34A-8887FCFD3E5C}" dt="2021-01-06T14:35:03.431" v="1215" actId="478"/>
          <ac:spMkLst>
            <pc:docMk/>
            <pc:sldMk cId="731850073" sldId="921"/>
            <ac:spMk id="11" creationId="{A5302FD8-3E35-4EEA-B1F0-A20C86A7446C}"/>
          </ac:spMkLst>
        </pc:spChg>
        <pc:spChg chg="add mod">
          <ac:chgData name="Iona" userId="4d4e09e7-fa92-4acd-8c4b-b31881e5c40f" providerId="ADAL" clId="{007B4B20-7EC1-41AD-A34A-8887FCFD3E5C}" dt="2021-01-06T14:47:23.637" v="1283" actId="20577"/>
          <ac:spMkLst>
            <pc:docMk/>
            <pc:sldMk cId="731850073" sldId="921"/>
            <ac:spMk id="12" creationId="{8210E1DA-F57A-4ED8-8566-0D687EA3E608}"/>
          </ac:spMkLst>
        </pc:spChg>
        <pc:spChg chg="add del mod">
          <ac:chgData name="Iona" userId="4d4e09e7-fa92-4acd-8c4b-b31881e5c40f" providerId="ADAL" clId="{007B4B20-7EC1-41AD-A34A-8887FCFD3E5C}" dt="2021-01-06T14:35:11.383" v="1220"/>
          <ac:spMkLst>
            <pc:docMk/>
            <pc:sldMk cId="731850073" sldId="921"/>
            <ac:spMk id="16" creationId="{95D140A0-5503-4D66-8455-98995AA8A1E9}"/>
          </ac:spMkLst>
        </pc:spChg>
        <pc:spChg chg="add mod">
          <ac:chgData name="Iona" userId="4d4e09e7-fa92-4acd-8c4b-b31881e5c40f" providerId="ADAL" clId="{007B4B20-7EC1-41AD-A34A-8887FCFD3E5C}" dt="2021-01-06T14:35:22.196" v="1223" actId="1076"/>
          <ac:spMkLst>
            <pc:docMk/>
            <pc:sldMk cId="731850073" sldId="921"/>
            <ac:spMk id="22" creationId="{EB42D2A6-47A8-4C1B-993F-357595A07635}"/>
          </ac:spMkLst>
        </pc:spChg>
        <pc:spChg chg="del mod">
          <ac:chgData name="Iona" userId="4d4e09e7-fa92-4acd-8c4b-b31881e5c40f" providerId="ADAL" clId="{007B4B20-7EC1-41AD-A34A-8887FCFD3E5C}" dt="2021-01-06T14:34:32.935" v="1209" actId="478"/>
          <ac:spMkLst>
            <pc:docMk/>
            <pc:sldMk cId="731850073" sldId="921"/>
            <ac:spMk id="25" creationId="{2028B7E0-DD66-4A5A-A58D-221CFE95C8E5}"/>
          </ac:spMkLst>
        </pc:spChg>
        <pc:picChg chg="add mod">
          <ac:chgData name="Iona" userId="4d4e09e7-fa92-4acd-8c4b-b31881e5c40f" providerId="ADAL" clId="{007B4B20-7EC1-41AD-A34A-8887FCFD3E5C}" dt="2021-01-06T14:40:10.591" v="1228" actId="1076"/>
          <ac:picMkLst>
            <pc:docMk/>
            <pc:sldMk cId="731850073" sldId="921"/>
            <ac:picMk id="3" creationId="{6023A695-C447-48E9-AC35-3401930E991B}"/>
          </ac:picMkLst>
        </pc:picChg>
        <pc:picChg chg="add mod modCrop">
          <ac:chgData name="Iona" userId="4d4e09e7-fa92-4acd-8c4b-b31881e5c40f" providerId="ADAL" clId="{007B4B20-7EC1-41AD-A34A-8887FCFD3E5C}" dt="2021-01-06T14:44:52.404" v="1254" actId="14100"/>
          <ac:picMkLst>
            <pc:docMk/>
            <pc:sldMk cId="731850073" sldId="921"/>
            <ac:picMk id="5" creationId="{934AC9BB-3A1A-4A41-8EF6-10AC5ABB1AA2}"/>
          </ac:picMkLst>
        </pc:picChg>
        <pc:picChg chg="add mod modCrop">
          <ac:chgData name="Iona" userId="4d4e09e7-fa92-4acd-8c4b-b31881e5c40f" providerId="ADAL" clId="{007B4B20-7EC1-41AD-A34A-8887FCFD3E5C}" dt="2021-01-06T14:46:28.987" v="1276" actId="18131"/>
          <ac:picMkLst>
            <pc:docMk/>
            <pc:sldMk cId="731850073" sldId="921"/>
            <ac:picMk id="7" creationId="{66B23C01-3654-4E37-8005-AEFA12A1A9EE}"/>
          </ac:picMkLst>
        </pc:picChg>
        <pc:picChg chg="add del mod">
          <ac:chgData name="Iona" userId="4d4e09e7-fa92-4acd-8c4b-b31881e5c40f" providerId="ADAL" clId="{007B4B20-7EC1-41AD-A34A-8887FCFD3E5C}" dt="2021-01-06T14:45:00.544" v="1255" actId="478"/>
          <ac:picMkLst>
            <pc:docMk/>
            <pc:sldMk cId="731850073" sldId="921"/>
            <ac:picMk id="14" creationId="{81C47401-086F-434B-B54D-3E5567149A3D}"/>
          </ac:picMkLst>
        </pc:picChg>
        <pc:picChg chg="del">
          <ac:chgData name="Iona" userId="4d4e09e7-fa92-4acd-8c4b-b31881e5c40f" providerId="ADAL" clId="{007B4B20-7EC1-41AD-A34A-8887FCFD3E5C}" dt="2021-01-06T14:34:28.526" v="1207" actId="478"/>
          <ac:picMkLst>
            <pc:docMk/>
            <pc:sldMk cId="731850073" sldId="921"/>
            <ac:picMk id="15" creationId="{BE40E79C-98BE-4036-8D50-A391DE89FE64}"/>
          </ac:picMkLst>
        </pc:picChg>
        <pc:picChg chg="del">
          <ac:chgData name="Iona" userId="4d4e09e7-fa92-4acd-8c4b-b31881e5c40f" providerId="ADAL" clId="{007B4B20-7EC1-41AD-A34A-8887FCFD3E5C}" dt="2021-01-06T14:35:04.508" v="1216" actId="478"/>
          <ac:picMkLst>
            <pc:docMk/>
            <pc:sldMk cId="731850073" sldId="921"/>
            <ac:picMk id="17" creationId="{865F8C6D-2ED5-4600-A531-55D6F0BA6F2D}"/>
          </ac:picMkLst>
        </pc:picChg>
        <pc:picChg chg="add del mod">
          <ac:chgData name="Iona" userId="4d4e09e7-fa92-4acd-8c4b-b31881e5c40f" providerId="ADAL" clId="{007B4B20-7EC1-41AD-A34A-8887FCFD3E5C}" dt="2021-01-06T14:35:11.383" v="1220"/>
          <ac:picMkLst>
            <pc:docMk/>
            <pc:sldMk cId="731850073" sldId="921"/>
            <ac:picMk id="18" creationId="{58DBC37C-D4F2-4A1C-810C-CD3A5C9A9D87}"/>
          </ac:picMkLst>
        </pc:picChg>
        <pc:picChg chg="del">
          <ac:chgData name="Iona" userId="4d4e09e7-fa92-4acd-8c4b-b31881e5c40f" providerId="ADAL" clId="{007B4B20-7EC1-41AD-A34A-8887FCFD3E5C}" dt="2021-01-06T14:34:35.122" v="1210" actId="478"/>
          <ac:picMkLst>
            <pc:docMk/>
            <pc:sldMk cId="731850073" sldId="921"/>
            <ac:picMk id="19" creationId="{9312CFF2-9FA8-4DA4-B527-E7C004C348B8}"/>
          </ac:picMkLst>
        </pc:picChg>
        <pc:picChg chg="add del mod">
          <ac:chgData name="Iona" userId="4d4e09e7-fa92-4acd-8c4b-b31881e5c40f" providerId="ADAL" clId="{007B4B20-7EC1-41AD-A34A-8887FCFD3E5C}" dt="2021-01-06T14:35:11.383" v="1220"/>
          <ac:picMkLst>
            <pc:docMk/>
            <pc:sldMk cId="731850073" sldId="921"/>
            <ac:picMk id="20" creationId="{D0E4B2F9-455E-492D-9BBD-930B1E3D6CA0}"/>
          </ac:picMkLst>
        </pc:picChg>
        <pc:picChg chg="add del">
          <ac:chgData name="Iona" userId="4d4e09e7-fa92-4acd-8c4b-b31881e5c40f" providerId="ADAL" clId="{007B4B20-7EC1-41AD-A34A-8887FCFD3E5C}" dt="2021-01-06T14:35:14.173" v="1221" actId="478"/>
          <ac:picMkLst>
            <pc:docMk/>
            <pc:sldMk cId="731850073" sldId="921"/>
            <ac:picMk id="21" creationId="{E8367056-D161-4E63-8DF2-85B3C51E7819}"/>
          </ac:picMkLst>
        </pc:picChg>
        <pc:picChg chg="add mod">
          <ac:chgData name="Iona" userId="4d4e09e7-fa92-4acd-8c4b-b31881e5c40f" providerId="ADAL" clId="{007B4B20-7EC1-41AD-A34A-8887FCFD3E5C}" dt="2021-01-06T14:35:22.196" v="1223" actId="1076"/>
          <ac:picMkLst>
            <pc:docMk/>
            <pc:sldMk cId="731850073" sldId="921"/>
            <ac:picMk id="24" creationId="{E8103229-69D3-4482-B6C4-1CE79D20D4E7}"/>
          </ac:picMkLst>
        </pc:picChg>
        <pc:picChg chg="add del mod">
          <ac:chgData name="Iona" userId="4d4e09e7-fa92-4acd-8c4b-b31881e5c40f" providerId="ADAL" clId="{007B4B20-7EC1-41AD-A34A-8887FCFD3E5C}" dt="2021-01-06T14:44:39.387" v="1252" actId="478"/>
          <ac:picMkLst>
            <pc:docMk/>
            <pc:sldMk cId="731850073" sldId="921"/>
            <ac:picMk id="26" creationId="{EF9E2345-CB27-42B6-8F13-9CFD72C89E3B}"/>
          </ac:picMkLst>
        </pc:picChg>
      </pc:sldChg>
      <pc:sldChg chg="del">
        <pc:chgData name="Iona" userId="4d4e09e7-fa92-4acd-8c4b-b31881e5c40f" providerId="ADAL" clId="{007B4B20-7EC1-41AD-A34A-8887FCFD3E5C}" dt="2021-01-11T16:50:55.210" v="1531" actId="47"/>
        <pc:sldMkLst>
          <pc:docMk/>
          <pc:sldMk cId="2921074390" sldId="922"/>
        </pc:sldMkLst>
      </pc:sldChg>
      <pc:sldChg chg="add del">
        <pc:chgData name="Iona" userId="4d4e09e7-fa92-4acd-8c4b-b31881e5c40f" providerId="ADAL" clId="{007B4B20-7EC1-41AD-A34A-8887FCFD3E5C}" dt="2021-01-11T16:54:10.242" v="1616" actId="47"/>
        <pc:sldMkLst>
          <pc:docMk/>
          <pc:sldMk cId="2460670113" sldId="923"/>
        </pc:sldMkLst>
      </pc:sldChg>
      <pc:sldChg chg="addSp delSp modSp add del mod">
        <pc:chgData name="Iona" userId="4d4e09e7-fa92-4acd-8c4b-b31881e5c40f" providerId="ADAL" clId="{007B4B20-7EC1-41AD-A34A-8887FCFD3E5C}" dt="2021-01-06T14:35:28.755" v="1224" actId="47"/>
        <pc:sldMkLst>
          <pc:docMk/>
          <pc:sldMk cId="2133814312" sldId="924"/>
        </pc:sldMkLst>
        <pc:spChg chg="mod">
          <ac:chgData name="Iona" userId="4d4e09e7-fa92-4acd-8c4b-b31881e5c40f" providerId="ADAL" clId="{007B4B20-7EC1-41AD-A34A-8887FCFD3E5C}" dt="2021-01-06T11:49:25.443" v="623" actId="20577"/>
          <ac:spMkLst>
            <pc:docMk/>
            <pc:sldMk cId="2133814312" sldId="924"/>
            <ac:spMk id="9" creationId="{4DD0250D-8735-4CE4-9C50-B6D2324B4A78}"/>
          </ac:spMkLst>
        </pc:spChg>
        <pc:spChg chg="del mod">
          <ac:chgData name="Iona" userId="4d4e09e7-fa92-4acd-8c4b-b31881e5c40f" providerId="ADAL" clId="{007B4B20-7EC1-41AD-A34A-8887FCFD3E5C}" dt="2021-01-06T14:34:56.246" v="1213" actId="478"/>
          <ac:spMkLst>
            <pc:docMk/>
            <pc:sldMk cId="2133814312" sldId="924"/>
            <ac:spMk id="11" creationId="{A5302FD8-3E35-4EEA-B1F0-A20C86A7446C}"/>
          </ac:spMkLst>
        </pc:spChg>
        <pc:spChg chg="add mod">
          <ac:chgData name="Iona" userId="4d4e09e7-fa92-4acd-8c4b-b31881e5c40f" providerId="ADAL" clId="{007B4B20-7EC1-41AD-A34A-8887FCFD3E5C}" dt="2021-01-06T11:53:16.060" v="631" actId="571"/>
          <ac:spMkLst>
            <pc:docMk/>
            <pc:sldMk cId="2133814312" sldId="924"/>
            <ac:spMk id="12" creationId="{B73A55DE-E201-41C2-A5CB-3BF3448FF1B3}"/>
          </ac:spMkLst>
        </pc:spChg>
        <pc:spChg chg="add mod">
          <ac:chgData name="Iona" userId="4d4e09e7-fa92-4acd-8c4b-b31881e5c40f" providerId="ADAL" clId="{007B4B20-7EC1-41AD-A34A-8887FCFD3E5C}" dt="2021-01-06T12:01:48.193" v="1206" actId="20577"/>
          <ac:spMkLst>
            <pc:docMk/>
            <pc:sldMk cId="2133814312" sldId="924"/>
            <ac:spMk id="16" creationId="{00C95FAC-1270-4D2D-A0D4-60C52865BAD1}"/>
          </ac:spMkLst>
        </pc:spChg>
        <pc:spChg chg="del mod">
          <ac:chgData name="Iona" userId="4d4e09e7-fa92-4acd-8c4b-b31881e5c40f" providerId="ADAL" clId="{007B4B20-7EC1-41AD-A34A-8887FCFD3E5C}" dt="2021-01-06T11:53:38.143" v="637" actId="478"/>
          <ac:spMkLst>
            <pc:docMk/>
            <pc:sldMk cId="2133814312" sldId="924"/>
            <ac:spMk id="25" creationId="{2028B7E0-DD66-4A5A-A58D-221CFE95C8E5}"/>
          </ac:spMkLst>
        </pc:spChg>
        <pc:picChg chg="add mod">
          <ac:chgData name="Iona" userId="4d4e09e7-fa92-4acd-8c4b-b31881e5c40f" providerId="ADAL" clId="{007B4B20-7EC1-41AD-A34A-8887FCFD3E5C}" dt="2021-01-06T11:53:16.060" v="631" actId="571"/>
          <ac:picMkLst>
            <pc:docMk/>
            <pc:sldMk cId="2133814312" sldId="924"/>
            <ac:picMk id="14" creationId="{8D69BD25-F171-44DA-89CA-FA79F6015759}"/>
          </ac:picMkLst>
        </pc:picChg>
        <pc:picChg chg="mod">
          <ac:chgData name="Iona" userId="4d4e09e7-fa92-4acd-8c4b-b31881e5c40f" providerId="ADAL" clId="{007B4B20-7EC1-41AD-A34A-8887FCFD3E5C}" dt="2021-01-06T11:53:06.770" v="627" actId="1076"/>
          <ac:picMkLst>
            <pc:docMk/>
            <pc:sldMk cId="2133814312" sldId="924"/>
            <ac:picMk id="15" creationId="{BE40E79C-98BE-4036-8D50-A391DE89FE64}"/>
          </ac:picMkLst>
        </pc:picChg>
        <pc:picChg chg="del mod">
          <ac:chgData name="Iona" userId="4d4e09e7-fa92-4acd-8c4b-b31881e5c40f" providerId="ADAL" clId="{007B4B20-7EC1-41AD-A34A-8887FCFD3E5C}" dt="2021-01-06T14:34:56.246" v="1213" actId="478"/>
          <ac:picMkLst>
            <pc:docMk/>
            <pc:sldMk cId="2133814312" sldId="924"/>
            <ac:picMk id="17" creationId="{865F8C6D-2ED5-4600-A531-55D6F0BA6F2D}"/>
          </ac:picMkLst>
        </pc:picChg>
        <pc:picChg chg="add mod">
          <ac:chgData name="Iona" userId="4d4e09e7-fa92-4acd-8c4b-b31881e5c40f" providerId="ADAL" clId="{007B4B20-7EC1-41AD-A34A-8887FCFD3E5C}" dt="2021-01-06T11:53:31.945" v="635" actId="1076"/>
          <ac:picMkLst>
            <pc:docMk/>
            <pc:sldMk cId="2133814312" sldId="924"/>
            <ac:picMk id="18" creationId="{CF71A4C1-5B41-4266-82FE-9A7FDB09893A}"/>
          </ac:picMkLst>
        </pc:picChg>
        <pc:picChg chg="mod ord">
          <ac:chgData name="Iona" userId="4d4e09e7-fa92-4acd-8c4b-b31881e5c40f" providerId="ADAL" clId="{007B4B20-7EC1-41AD-A34A-8887FCFD3E5C}" dt="2021-01-06T11:53:59.200" v="639" actId="166"/>
          <ac:picMkLst>
            <pc:docMk/>
            <pc:sldMk cId="2133814312" sldId="924"/>
            <ac:picMk id="19" creationId="{9312CFF2-9FA8-4DA4-B527-E7C004C348B8}"/>
          </ac:picMkLst>
        </pc:picChg>
        <pc:picChg chg="del mod">
          <ac:chgData name="Iona" userId="4d4e09e7-fa92-4acd-8c4b-b31881e5c40f" providerId="ADAL" clId="{007B4B20-7EC1-41AD-A34A-8887FCFD3E5C}" dt="2021-01-06T14:34:56.246" v="1213" actId="478"/>
          <ac:picMkLst>
            <pc:docMk/>
            <pc:sldMk cId="2133814312" sldId="924"/>
            <ac:picMk id="21" creationId="{E8367056-D161-4E63-8DF2-85B3C51E7819}"/>
          </ac:picMkLst>
        </pc:picChg>
      </pc:sldChg>
      <pc:sldChg chg="modSp add del mod">
        <pc:chgData name="Iona" userId="4d4e09e7-fa92-4acd-8c4b-b31881e5c40f" providerId="ADAL" clId="{007B4B20-7EC1-41AD-A34A-8887FCFD3E5C}" dt="2021-01-11T16:18:37.959" v="1362" actId="20577"/>
        <pc:sldMkLst>
          <pc:docMk/>
          <pc:sldMk cId="2592405663" sldId="932"/>
        </pc:sldMkLst>
        <pc:spChg chg="mod">
          <ac:chgData name="Iona" userId="4d4e09e7-fa92-4acd-8c4b-b31881e5c40f" providerId="ADAL" clId="{007B4B20-7EC1-41AD-A34A-8887FCFD3E5C}" dt="2021-01-11T16:18:37.959" v="1362" actId="20577"/>
          <ac:spMkLst>
            <pc:docMk/>
            <pc:sldMk cId="2592405663" sldId="932"/>
            <ac:spMk id="10" creationId="{DFDB1B92-969C-4AA2-B880-E8972385885F}"/>
          </ac:spMkLst>
        </pc:spChg>
        <pc:picChg chg="mod">
          <ac:chgData name="Iona" userId="4d4e09e7-fa92-4acd-8c4b-b31881e5c40f" providerId="ADAL" clId="{007B4B20-7EC1-41AD-A34A-8887FCFD3E5C}" dt="2021-01-11T16:18:28.856" v="1358" actId="1076"/>
          <ac:picMkLst>
            <pc:docMk/>
            <pc:sldMk cId="2592405663" sldId="932"/>
            <ac:picMk id="4" creationId="{00000000-0000-0000-0000-000000000000}"/>
          </ac:picMkLst>
        </pc:picChg>
      </pc:sldChg>
      <pc:sldChg chg="addSp delSp modSp add mod">
        <pc:chgData name="Iona" userId="4d4e09e7-fa92-4acd-8c4b-b31881e5c40f" providerId="ADAL" clId="{007B4B20-7EC1-41AD-A34A-8887FCFD3E5C}" dt="2021-01-11T16:52:37.739" v="1545" actId="1076"/>
        <pc:sldMkLst>
          <pc:docMk/>
          <pc:sldMk cId="204604530" sldId="933"/>
        </pc:sldMkLst>
        <pc:spChg chg="del mod">
          <ac:chgData name="Iona" userId="4d4e09e7-fa92-4acd-8c4b-b31881e5c40f" providerId="ADAL" clId="{007B4B20-7EC1-41AD-A34A-8887FCFD3E5C}" dt="2021-01-11T16:50:16.601" v="1522" actId="478"/>
          <ac:spMkLst>
            <pc:docMk/>
            <pc:sldMk cId="204604530" sldId="933"/>
            <ac:spMk id="2" creationId="{FFFE461F-82A4-405A-BD18-DCFD1541F6B7}"/>
          </ac:spMkLst>
        </pc:spChg>
        <pc:spChg chg="mod">
          <ac:chgData name="Iona" userId="4d4e09e7-fa92-4acd-8c4b-b31881e5c40f" providerId="ADAL" clId="{007B4B20-7EC1-41AD-A34A-8887FCFD3E5C}" dt="2021-01-11T16:52:37.739" v="1545" actId="1076"/>
          <ac:spMkLst>
            <pc:docMk/>
            <pc:sldMk cId="204604530" sldId="933"/>
            <ac:spMk id="8" creationId="{4F82D992-9316-4CBC-8217-758D12FB6914}"/>
          </ac:spMkLst>
        </pc:spChg>
        <pc:spChg chg="mod">
          <ac:chgData name="Iona" userId="4d4e09e7-fa92-4acd-8c4b-b31881e5c40f" providerId="ADAL" clId="{007B4B20-7EC1-41AD-A34A-8887FCFD3E5C}" dt="2021-01-11T16:51:33.466" v="1538" actId="20577"/>
          <ac:spMkLst>
            <pc:docMk/>
            <pc:sldMk cId="204604530" sldId="933"/>
            <ac:spMk id="10" creationId="{DFDB1B92-969C-4AA2-B880-E8972385885F}"/>
          </ac:spMkLst>
        </pc:spChg>
        <pc:spChg chg="add mod">
          <ac:chgData name="Iona" userId="4d4e09e7-fa92-4acd-8c4b-b31881e5c40f" providerId="ADAL" clId="{007B4B20-7EC1-41AD-A34A-8887FCFD3E5C}" dt="2021-01-11T16:51:28.710" v="1534" actId="1076"/>
          <ac:spMkLst>
            <pc:docMk/>
            <pc:sldMk cId="204604530" sldId="933"/>
            <ac:spMk id="12" creationId="{E9E53796-5B6C-4FF1-ACEF-636B320F9D17}"/>
          </ac:spMkLst>
        </pc:spChg>
        <pc:spChg chg="add mod">
          <ac:chgData name="Iona" userId="4d4e09e7-fa92-4acd-8c4b-b31881e5c40f" providerId="ADAL" clId="{007B4B20-7EC1-41AD-A34A-8887FCFD3E5C}" dt="2021-01-11T16:51:28.710" v="1534" actId="1076"/>
          <ac:spMkLst>
            <pc:docMk/>
            <pc:sldMk cId="204604530" sldId="933"/>
            <ac:spMk id="14" creationId="{71D18C18-1109-46B1-BE8F-BD0B0982B92B}"/>
          </ac:spMkLst>
        </pc:spChg>
        <pc:spChg chg="add mod">
          <ac:chgData name="Iona" userId="4d4e09e7-fa92-4acd-8c4b-b31881e5c40f" providerId="ADAL" clId="{007B4B20-7EC1-41AD-A34A-8887FCFD3E5C}" dt="2021-01-11T16:51:28.710" v="1534" actId="1076"/>
          <ac:spMkLst>
            <pc:docMk/>
            <pc:sldMk cId="204604530" sldId="933"/>
            <ac:spMk id="16" creationId="{DBD4F7F4-07A9-4DA4-B115-83FB7041B3AF}"/>
          </ac:spMkLst>
        </pc:spChg>
        <pc:picChg chg="del">
          <ac:chgData name="Iona" userId="4d4e09e7-fa92-4acd-8c4b-b31881e5c40f" providerId="ADAL" clId="{007B4B20-7EC1-41AD-A34A-8887FCFD3E5C}" dt="2021-01-11T16:50:12.697" v="1521" actId="478"/>
          <ac:picMkLst>
            <pc:docMk/>
            <pc:sldMk cId="204604530" sldId="933"/>
            <ac:picMk id="9" creationId="{12C22C51-1D9F-4AF2-A7F6-9182F281A364}"/>
          </ac:picMkLst>
        </pc:picChg>
        <pc:picChg chg="add mod">
          <ac:chgData name="Iona" userId="4d4e09e7-fa92-4acd-8c4b-b31881e5c40f" providerId="ADAL" clId="{007B4B20-7EC1-41AD-A34A-8887FCFD3E5C}" dt="2021-01-11T16:51:28.710" v="1534" actId="1076"/>
          <ac:picMkLst>
            <pc:docMk/>
            <pc:sldMk cId="204604530" sldId="933"/>
            <ac:picMk id="13" creationId="{1DC54B2E-C7CC-4998-8EEF-D6369D1F09C5}"/>
          </ac:picMkLst>
        </pc:picChg>
        <pc:picChg chg="add mod">
          <ac:chgData name="Iona" userId="4d4e09e7-fa92-4acd-8c4b-b31881e5c40f" providerId="ADAL" clId="{007B4B20-7EC1-41AD-A34A-8887FCFD3E5C}" dt="2021-01-11T16:51:28.710" v="1534" actId="1076"/>
          <ac:picMkLst>
            <pc:docMk/>
            <pc:sldMk cId="204604530" sldId="933"/>
            <ac:picMk id="15" creationId="{ABC2BFE8-51BC-47D4-8E29-CE322826716E}"/>
          </ac:picMkLst>
        </pc:picChg>
        <pc:picChg chg="add mod">
          <ac:chgData name="Iona" userId="4d4e09e7-fa92-4acd-8c4b-b31881e5c40f" providerId="ADAL" clId="{007B4B20-7EC1-41AD-A34A-8887FCFD3E5C}" dt="2021-01-11T16:51:28.710" v="1534" actId="1076"/>
          <ac:picMkLst>
            <pc:docMk/>
            <pc:sldMk cId="204604530" sldId="933"/>
            <ac:picMk id="17" creationId="{BC9F04EB-68E2-4041-93BD-19022D0B2273}"/>
          </ac:picMkLst>
        </pc:picChg>
      </pc:sldChg>
      <pc:sldChg chg="modSp add del mod">
        <pc:chgData name="Iona" userId="4d4e09e7-fa92-4acd-8c4b-b31881e5c40f" providerId="ADAL" clId="{007B4B20-7EC1-41AD-A34A-8887FCFD3E5C}" dt="2021-01-11T16:49:19.845" v="1458" actId="122"/>
        <pc:sldMkLst>
          <pc:docMk/>
          <pc:sldMk cId="2150275506" sldId="938"/>
        </pc:sldMkLst>
        <pc:spChg chg="mod">
          <ac:chgData name="Iona" userId="4d4e09e7-fa92-4acd-8c4b-b31881e5c40f" providerId="ADAL" clId="{007B4B20-7EC1-41AD-A34A-8887FCFD3E5C}" dt="2021-01-11T16:49:19.845" v="1458" actId="122"/>
          <ac:spMkLst>
            <pc:docMk/>
            <pc:sldMk cId="2150275506" sldId="938"/>
            <ac:spMk id="10" creationId="{DFDB1B92-969C-4AA2-B880-E8972385885F}"/>
          </ac:spMkLst>
        </pc:spChg>
        <pc:picChg chg="mod">
          <ac:chgData name="Iona" userId="4d4e09e7-fa92-4acd-8c4b-b31881e5c40f" providerId="ADAL" clId="{007B4B20-7EC1-41AD-A34A-8887FCFD3E5C}" dt="2021-01-11T16:21:11.122" v="1453" actId="1076"/>
          <ac:picMkLst>
            <pc:docMk/>
            <pc:sldMk cId="2150275506" sldId="938"/>
            <ac:picMk id="4" creationId="{00000000-0000-0000-0000-000000000000}"/>
          </ac:picMkLst>
        </pc:picChg>
      </pc:sldChg>
      <pc:sldChg chg="addSp delSp modSp add mod">
        <pc:chgData name="Iona" userId="4d4e09e7-fa92-4acd-8c4b-b31881e5c40f" providerId="ADAL" clId="{007B4B20-7EC1-41AD-A34A-8887FCFD3E5C}" dt="2021-01-11T16:54:08.243" v="1615" actId="20577"/>
        <pc:sldMkLst>
          <pc:docMk/>
          <pc:sldMk cId="2585484824" sldId="939"/>
        </pc:sldMkLst>
        <pc:spChg chg="mod">
          <ac:chgData name="Iona" userId="4d4e09e7-fa92-4acd-8c4b-b31881e5c40f" providerId="ADAL" clId="{007B4B20-7EC1-41AD-A34A-8887FCFD3E5C}" dt="2021-01-11T16:53:36.825" v="1561" actId="1076"/>
          <ac:spMkLst>
            <pc:docMk/>
            <pc:sldMk cId="2585484824" sldId="939"/>
            <ac:spMk id="8" creationId="{4F82D992-9316-4CBC-8217-758D12FB6914}"/>
          </ac:spMkLst>
        </pc:spChg>
        <pc:spChg chg="mod">
          <ac:chgData name="Iona" userId="4d4e09e7-fa92-4acd-8c4b-b31881e5c40f" providerId="ADAL" clId="{007B4B20-7EC1-41AD-A34A-8887FCFD3E5C}" dt="2021-01-11T16:54:08.243" v="1615" actId="20577"/>
          <ac:spMkLst>
            <pc:docMk/>
            <pc:sldMk cId="2585484824" sldId="939"/>
            <ac:spMk id="10" creationId="{DFDB1B92-969C-4AA2-B880-E8972385885F}"/>
          </ac:spMkLst>
        </pc:spChg>
        <pc:spChg chg="del">
          <ac:chgData name="Iona" userId="4d4e09e7-fa92-4acd-8c4b-b31881e5c40f" providerId="ADAL" clId="{007B4B20-7EC1-41AD-A34A-8887FCFD3E5C}" dt="2021-01-11T16:53:03.139" v="1548" actId="478"/>
          <ac:spMkLst>
            <pc:docMk/>
            <pc:sldMk cId="2585484824" sldId="939"/>
            <ac:spMk id="12" creationId="{E9E53796-5B6C-4FF1-ACEF-636B320F9D17}"/>
          </ac:spMkLst>
        </pc:spChg>
        <pc:spChg chg="del">
          <ac:chgData name="Iona" userId="4d4e09e7-fa92-4acd-8c4b-b31881e5c40f" providerId="ADAL" clId="{007B4B20-7EC1-41AD-A34A-8887FCFD3E5C}" dt="2021-01-11T16:53:05.431" v="1550" actId="478"/>
          <ac:spMkLst>
            <pc:docMk/>
            <pc:sldMk cId="2585484824" sldId="939"/>
            <ac:spMk id="14" creationId="{71D18C18-1109-46B1-BE8F-BD0B0982B92B}"/>
          </ac:spMkLst>
        </pc:spChg>
        <pc:spChg chg="del">
          <ac:chgData name="Iona" userId="4d4e09e7-fa92-4acd-8c4b-b31881e5c40f" providerId="ADAL" clId="{007B4B20-7EC1-41AD-A34A-8887FCFD3E5C}" dt="2021-01-11T16:53:07.575" v="1552" actId="478"/>
          <ac:spMkLst>
            <pc:docMk/>
            <pc:sldMk cId="2585484824" sldId="939"/>
            <ac:spMk id="16" creationId="{DBD4F7F4-07A9-4DA4-B115-83FB7041B3AF}"/>
          </ac:spMkLst>
        </pc:spChg>
        <pc:spChg chg="add del mod">
          <ac:chgData name="Iona" userId="4d4e09e7-fa92-4acd-8c4b-b31881e5c40f" providerId="ADAL" clId="{007B4B20-7EC1-41AD-A34A-8887FCFD3E5C}" dt="2021-01-11T16:53:13.325" v="1556"/>
          <ac:spMkLst>
            <pc:docMk/>
            <pc:sldMk cId="2585484824" sldId="939"/>
            <ac:spMk id="18" creationId="{45A5906E-70CA-430E-AE2E-57E016E7DA6E}"/>
          </ac:spMkLst>
        </pc:spChg>
        <pc:spChg chg="add del mod">
          <ac:chgData name="Iona" userId="4d4e09e7-fa92-4acd-8c4b-b31881e5c40f" providerId="ADAL" clId="{007B4B20-7EC1-41AD-A34A-8887FCFD3E5C}" dt="2021-01-11T16:53:13.325" v="1556"/>
          <ac:spMkLst>
            <pc:docMk/>
            <pc:sldMk cId="2585484824" sldId="939"/>
            <ac:spMk id="19" creationId="{30C4BFF5-FE95-4D69-82AB-2110942C2EDD}"/>
          </ac:spMkLst>
        </pc:spChg>
        <pc:spChg chg="add del mod">
          <ac:chgData name="Iona" userId="4d4e09e7-fa92-4acd-8c4b-b31881e5c40f" providerId="ADAL" clId="{007B4B20-7EC1-41AD-A34A-8887FCFD3E5C}" dt="2021-01-11T16:53:13.325" v="1556"/>
          <ac:spMkLst>
            <pc:docMk/>
            <pc:sldMk cId="2585484824" sldId="939"/>
            <ac:spMk id="20" creationId="{A3E6821C-80BB-435A-9749-48AF2133B5AC}"/>
          </ac:spMkLst>
        </pc:spChg>
        <pc:spChg chg="add mod">
          <ac:chgData name="Iona" userId="4d4e09e7-fa92-4acd-8c4b-b31881e5c40f" providerId="ADAL" clId="{007B4B20-7EC1-41AD-A34A-8887FCFD3E5C}" dt="2021-01-11T16:53:23.389" v="1558" actId="1076"/>
          <ac:spMkLst>
            <pc:docMk/>
            <pc:sldMk cId="2585484824" sldId="939"/>
            <ac:spMk id="24" creationId="{5A42D9AC-8364-4B86-B28C-BCA5948BF292}"/>
          </ac:spMkLst>
        </pc:spChg>
        <pc:spChg chg="add mod">
          <ac:chgData name="Iona" userId="4d4e09e7-fa92-4acd-8c4b-b31881e5c40f" providerId="ADAL" clId="{007B4B20-7EC1-41AD-A34A-8887FCFD3E5C}" dt="2021-01-11T16:53:23.389" v="1558" actId="1076"/>
          <ac:spMkLst>
            <pc:docMk/>
            <pc:sldMk cId="2585484824" sldId="939"/>
            <ac:spMk id="25" creationId="{725FE602-4429-497F-90B3-20F5AA930971}"/>
          </ac:spMkLst>
        </pc:spChg>
        <pc:spChg chg="add mod">
          <ac:chgData name="Iona" userId="4d4e09e7-fa92-4acd-8c4b-b31881e5c40f" providerId="ADAL" clId="{007B4B20-7EC1-41AD-A34A-8887FCFD3E5C}" dt="2021-01-11T16:53:23.389" v="1558" actId="1076"/>
          <ac:spMkLst>
            <pc:docMk/>
            <pc:sldMk cId="2585484824" sldId="939"/>
            <ac:spMk id="26" creationId="{ADDCD1BD-3D57-4C7C-833E-874CAA8F6334}"/>
          </ac:spMkLst>
        </pc:spChg>
        <pc:picChg chg="mod">
          <ac:chgData name="Iona" userId="4d4e09e7-fa92-4acd-8c4b-b31881e5c40f" providerId="ADAL" clId="{007B4B20-7EC1-41AD-A34A-8887FCFD3E5C}" dt="2021-01-11T16:53:12.610" v="1555" actId="1076"/>
          <ac:picMkLst>
            <pc:docMk/>
            <pc:sldMk cId="2585484824" sldId="939"/>
            <ac:picMk id="4" creationId="{00000000-0000-0000-0000-000000000000}"/>
          </ac:picMkLst>
        </pc:picChg>
        <pc:picChg chg="del">
          <ac:chgData name="Iona" userId="4d4e09e7-fa92-4acd-8c4b-b31881e5c40f" providerId="ADAL" clId="{007B4B20-7EC1-41AD-A34A-8887FCFD3E5C}" dt="2021-01-11T16:53:01.971" v="1547" actId="478"/>
          <ac:picMkLst>
            <pc:docMk/>
            <pc:sldMk cId="2585484824" sldId="939"/>
            <ac:picMk id="13" creationId="{1DC54B2E-C7CC-4998-8EEF-D6369D1F09C5}"/>
          </ac:picMkLst>
        </pc:picChg>
        <pc:picChg chg="del">
          <ac:chgData name="Iona" userId="4d4e09e7-fa92-4acd-8c4b-b31881e5c40f" providerId="ADAL" clId="{007B4B20-7EC1-41AD-A34A-8887FCFD3E5C}" dt="2021-01-11T16:53:04.521" v="1549" actId="478"/>
          <ac:picMkLst>
            <pc:docMk/>
            <pc:sldMk cId="2585484824" sldId="939"/>
            <ac:picMk id="15" creationId="{ABC2BFE8-51BC-47D4-8E29-CE322826716E}"/>
          </ac:picMkLst>
        </pc:picChg>
        <pc:picChg chg="del">
          <ac:chgData name="Iona" userId="4d4e09e7-fa92-4acd-8c4b-b31881e5c40f" providerId="ADAL" clId="{007B4B20-7EC1-41AD-A34A-8887FCFD3E5C}" dt="2021-01-11T16:53:06.714" v="1551" actId="478"/>
          <ac:picMkLst>
            <pc:docMk/>
            <pc:sldMk cId="2585484824" sldId="939"/>
            <ac:picMk id="17" creationId="{BC9F04EB-68E2-4041-93BD-19022D0B2273}"/>
          </ac:picMkLst>
        </pc:picChg>
        <pc:picChg chg="add del mod">
          <ac:chgData name="Iona" userId="4d4e09e7-fa92-4acd-8c4b-b31881e5c40f" providerId="ADAL" clId="{007B4B20-7EC1-41AD-A34A-8887FCFD3E5C}" dt="2021-01-11T16:53:13.325" v="1556"/>
          <ac:picMkLst>
            <pc:docMk/>
            <pc:sldMk cId="2585484824" sldId="939"/>
            <ac:picMk id="21" creationId="{993D0CC9-9465-4D5E-BE75-34CD96665681}"/>
          </ac:picMkLst>
        </pc:picChg>
        <pc:picChg chg="add del mod">
          <ac:chgData name="Iona" userId="4d4e09e7-fa92-4acd-8c4b-b31881e5c40f" providerId="ADAL" clId="{007B4B20-7EC1-41AD-A34A-8887FCFD3E5C}" dt="2021-01-11T16:53:13.325" v="1556"/>
          <ac:picMkLst>
            <pc:docMk/>
            <pc:sldMk cId="2585484824" sldId="939"/>
            <ac:picMk id="22" creationId="{F597A771-FDF2-4DDF-92D2-19CF712481CC}"/>
          </ac:picMkLst>
        </pc:picChg>
        <pc:picChg chg="add del mod">
          <ac:chgData name="Iona" userId="4d4e09e7-fa92-4acd-8c4b-b31881e5c40f" providerId="ADAL" clId="{007B4B20-7EC1-41AD-A34A-8887FCFD3E5C}" dt="2021-01-11T16:53:13.325" v="1556"/>
          <ac:picMkLst>
            <pc:docMk/>
            <pc:sldMk cId="2585484824" sldId="939"/>
            <ac:picMk id="23" creationId="{C7DBE50E-0B05-4854-BB2F-D610B0ACE758}"/>
          </ac:picMkLst>
        </pc:picChg>
        <pc:picChg chg="add mod">
          <ac:chgData name="Iona" userId="4d4e09e7-fa92-4acd-8c4b-b31881e5c40f" providerId="ADAL" clId="{007B4B20-7EC1-41AD-A34A-8887FCFD3E5C}" dt="2021-01-11T16:53:23.389" v="1558" actId="1076"/>
          <ac:picMkLst>
            <pc:docMk/>
            <pc:sldMk cId="2585484824" sldId="939"/>
            <ac:picMk id="27" creationId="{0EB32703-88CC-46C4-ADB9-715FE007CFEB}"/>
          </ac:picMkLst>
        </pc:picChg>
        <pc:picChg chg="add mod">
          <ac:chgData name="Iona" userId="4d4e09e7-fa92-4acd-8c4b-b31881e5c40f" providerId="ADAL" clId="{007B4B20-7EC1-41AD-A34A-8887FCFD3E5C}" dt="2021-01-11T16:53:23.389" v="1558" actId="1076"/>
          <ac:picMkLst>
            <pc:docMk/>
            <pc:sldMk cId="2585484824" sldId="939"/>
            <ac:picMk id="28" creationId="{BBF5CF46-F608-47FF-9FC2-CBFA6BAA7ADA}"/>
          </ac:picMkLst>
        </pc:picChg>
        <pc:picChg chg="add mod">
          <ac:chgData name="Iona" userId="4d4e09e7-fa92-4acd-8c4b-b31881e5c40f" providerId="ADAL" clId="{007B4B20-7EC1-41AD-A34A-8887FCFD3E5C}" dt="2021-01-11T16:53:23.389" v="1558" actId="1076"/>
          <ac:picMkLst>
            <pc:docMk/>
            <pc:sldMk cId="2585484824" sldId="939"/>
            <ac:picMk id="29" creationId="{7541B249-DAD1-4C1B-9AA3-9D94689A08AC}"/>
          </ac:picMkLst>
        </pc:picChg>
      </pc:sldChg>
    </pc:docChg>
  </pc:docChgLst>
  <pc:docChgLst>
    <pc:chgData name="Rab Campbell" userId="acba363c-c342-47c4-8f80-e6278265bbaa" providerId="ADAL" clId="{1646FAC6-87D3-DC43-B1EE-32AE4C13DE2F}"/>
    <pc:docChg chg="custSel addSld delSld modSld">
      <pc:chgData name="Rab Campbell" userId="acba363c-c342-47c4-8f80-e6278265bbaa" providerId="ADAL" clId="{1646FAC6-87D3-DC43-B1EE-32AE4C13DE2F}" dt="2020-07-09T09:17:00.196" v="1337" actId="27636"/>
      <pc:docMkLst>
        <pc:docMk/>
      </pc:docMkLst>
      <pc:sldChg chg="modSp">
        <pc:chgData name="Rab Campbell" userId="acba363c-c342-47c4-8f80-e6278265bbaa" providerId="ADAL" clId="{1646FAC6-87D3-DC43-B1EE-32AE4C13DE2F}" dt="2020-07-09T09:08:14.339" v="1282" actId="20577"/>
        <pc:sldMkLst>
          <pc:docMk/>
          <pc:sldMk cId="3936384437" sldId="915"/>
        </pc:sldMkLst>
        <pc:spChg chg="mod">
          <ac:chgData name="Rab Campbell" userId="acba363c-c342-47c4-8f80-e6278265bbaa" providerId="ADAL" clId="{1646FAC6-87D3-DC43-B1EE-32AE4C13DE2F}" dt="2020-07-09T09:08:14.339" v="1282" actId="20577"/>
          <ac:spMkLst>
            <pc:docMk/>
            <pc:sldMk cId="3936384437" sldId="915"/>
            <ac:spMk id="19" creationId="{867E8775-5E6F-45D5-80B5-5238F4CDC027}"/>
          </ac:spMkLst>
        </pc:spChg>
        <pc:spChg chg="mod">
          <ac:chgData name="Rab Campbell" userId="acba363c-c342-47c4-8f80-e6278265bbaa" providerId="ADAL" clId="{1646FAC6-87D3-DC43-B1EE-32AE4C13DE2F}" dt="2020-07-09T09:06:44.798" v="1200" actId="20577"/>
          <ac:spMkLst>
            <pc:docMk/>
            <pc:sldMk cId="3936384437" sldId="915"/>
            <ac:spMk id="21" creationId="{A9C30220-917D-474C-BF42-10D38B3E0863}"/>
          </ac:spMkLst>
        </pc:spChg>
        <pc:spChg chg="mod">
          <ac:chgData name="Rab Campbell" userId="acba363c-c342-47c4-8f80-e6278265bbaa" providerId="ADAL" clId="{1646FAC6-87D3-DC43-B1EE-32AE4C13DE2F}" dt="2020-07-09T09:05:43.828" v="1179" actId="20577"/>
          <ac:spMkLst>
            <pc:docMk/>
            <pc:sldMk cId="3936384437" sldId="915"/>
            <ac:spMk id="22" creationId="{587BF3D5-F426-4447-A804-E387C8E67E34}"/>
          </ac:spMkLst>
        </pc:spChg>
      </pc:sldChg>
      <pc:sldChg chg="modSp">
        <pc:chgData name="Rab Campbell" userId="acba363c-c342-47c4-8f80-e6278265bbaa" providerId="ADAL" clId="{1646FAC6-87D3-DC43-B1EE-32AE4C13DE2F}" dt="2020-07-09T09:15:05.053" v="1332" actId="20577"/>
        <pc:sldMkLst>
          <pc:docMk/>
          <pc:sldMk cId="574755841" sldId="916"/>
        </pc:sldMkLst>
        <pc:spChg chg="mod">
          <ac:chgData name="Rab Campbell" userId="acba363c-c342-47c4-8f80-e6278265bbaa" providerId="ADAL" clId="{1646FAC6-87D3-DC43-B1EE-32AE4C13DE2F}" dt="2020-07-09T09:15:05.053" v="1332" actId="20577"/>
          <ac:spMkLst>
            <pc:docMk/>
            <pc:sldMk cId="574755841" sldId="916"/>
            <ac:spMk id="59" creationId="{00000000-0000-0000-0000-000000000000}"/>
          </ac:spMkLst>
        </pc:spChg>
      </pc:sldChg>
      <pc:sldChg chg="add del">
        <pc:chgData name="Rab Campbell" userId="acba363c-c342-47c4-8f80-e6278265bbaa" providerId="ADAL" clId="{1646FAC6-87D3-DC43-B1EE-32AE4C13DE2F}" dt="2020-07-09T08:29:19.832" v="1"/>
        <pc:sldMkLst>
          <pc:docMk/>
          <pc:sldMk cId="2361444634" sldId="922"/>
        </pc:sldMkLst>
      </pc:sldChg>
      <pc:sldChg chg="modSp add">
        <pc:chgData name="Rab Campbell" userId="acba363c-c342-47c4-8f80-e6278265bbaa" providerId="ADAL" clId="{1646FAC6-87D3-DC43-B1EE-32AE4C13DE2F}" dt="2020-07-09T09:09:01.789" v="1283" actId="20577"/>
        <pc:sldMkLst>
          <pc:docMk/>
          <pc:sldMk cId="2921074390" sldId="922"/>
        </pc:sldMkLst>
        <pc:spChg chg="mod">
          <ac:chgData name="Rab Campbell" userId="acba363c-c342-47c4-8f80-e6278265bbaa" providerId="ADAL" clId="{1646FAC6-87D3-DC43-B1EE-32AE4C13DE2F}" dt="2020-07-09T08:42:34.019" v="294" actId="20577"/>
          <ac:spMkLst>
            <pc:docMk/>
            <pc:sldMk cId="2921074390" sldId="922"/>
            <ac:spMk id="2" creationId="{1E6C3111-8E7C-4D6F-8AB9-1461BA8AF1E2}"/>
          </ac:spMkLst>
        </pc:spChg>
        <pc:spChg chg="mod">
          <ac:chgData name="Rab Campbell" userId="acba363c-c342-47c4-8f80-e6278265bbaa" providerId="ADAL" clId="{1646FAC6-87D3-DC43-B1EE-32AE4C13DE2F}" dt="2020-07-09T09:09:01.789" v="1283" actId="20577"/>
          <ac:spMkLst>
            <pc:docMk/>
            <pc:sldMk cId="2921074390" sldId="922"/>
            <ac:spMk id="3" creationId="{FEFE85DA-5323-4D78-937C-EFF201E2F647}"/>
          </ac:spMkLst>
        </pc:spChg>
      </pc:sldChg>
      <pc:sldChg chg="modSp add">
        <pc:chgData name="Rab Campbell" userId="acba363c-c342-47c4-8f80-e6278265bbaa" providerId="ADAL" clId="{1646FAC6-87D3-DC43-B1EE-32AE4C13DE2F}" dt="2020-07-09T09:17:00.196" v="1337" actId="27636"/>
        <pc:sldMkLst>
          <pc:docMk/>
          <pc:sldMk cId="2460670113" sldId="923"/>
        </pc:sldMkLst>
        <pc:spChg chg="mod">
          <ac:chgData name="Rab Campbell" userId="acba363c-c342-47c4-8f80-e6278265bbaa" providerId="ADAL" clId="{1646FAC6-87D3-DC43-B1EE-32AE4C13DE2F}" dt="2020-07-09T09:17:00.196" v="1337" actId="27636"/>
          <ac:spMkLst>
            <pc:docMk/>
            <pc:sldMk cId="2460670113" sldId="923"/>
            <ac:spMk id="3" creationId="{FEFE85DA-5323-4D78-937C-EFF201E2F647}"/>
          </ac:spMkLst>
        </pc:spChg>
      </pc:sldChg>
    </pc:docChg>
  </pc:docChgLst>
  <pc:docChgLst>
    <pc:chgData name="Iona" userId="4d4e09e7-fa92-4acd-8c4b-b31881e5c40f" providerId="ADAL" clId="{4B009ED1-0EC7-457A-B57C-DD76BBF89BAE}"/>
    <pc:docChg chg="undo custSel modSld">
      <pc:chgData name="Iona" userId="4d4e09e7-fa92-4acd-8c4b-b31881e5c40f" providerId="ADAL" clId="{4B009ED1-0EC7-457A-B57C-DD76BBF89BAE}" dt="2020-11-05T15:33:16.572" v="40" actId="478"/>
      <pc:docMkLst>
        <pc:docMk/>
      </pc:docMkLst>
      <pc:sldChg chg="addSp delSp modSp">
        <pc:chgData name="Iona" userId="4d4e09e7-fa92-4acd-8c4b-b31881e5c40f" providerId="ADAL" clId="{4B009ED1-0EC7-457A-B57C-DD76BBF89BAE}" dt="2020-11-05T15:30:13.789" v="12" actId="1076"/>
        <pc:sldMkLst>
          <pc:docMk/>
          <pc:sldMk cId="3936384437" sldId="915"/>
        </pc:sldMkLst>
        <pc:picChg chg="del">
          <ac:chgData name="Iona" userId="4d4e09e7-fa92-4acd-8c4b-b31881e5c40f" providerId="ADAL" clId="{4B009ED1-0EC7-457A-B57C-DD76BBF89BAE}" dt="2020-11-05T15:30:07.226" v="11" actId="478"/>
          <ac:picMkLst>
            <pc:docMk/>
            <pc:sldMk cId="3936384437" sldId="915"/>
            <ac:picMk id="23" creationId="{93A60DEE-D20E-448C-A8A4-958E3379DE3D}"/>
          </ac:picMkLst>
        </pc:picChg>
        <pc:picChg chg="add mod">
          <ac:chgData name="Iona" userId="4d4e09e7-fa92-4acd-8c4b-b31881e5c40f" providerId="ADAL" clId="{4B009ED1-0EC7-457A-B57C-DD76BBF89BAE}" dt="2020-11-05T15:30:13.789" v="12" actId="1076"/>
          <ac:picMkLst>
            <pc:docMk/>
            <pc:sldMk cId="3936384437" sldId="915"/>
            <ac:picMk id="25" creationId="{9218C477-A118-410C-962E-CA2D5B48DC62}"/>
          </ac:picMkLst>
        </pc:picChg>
      </pc:sldChg>
      <pc:sldChg chg="addSp delSp modSp">
        <pc:chgData name="Iona" userId="4d4e09e7-fa92-4acd-8c4b-b31881e5c40f" providerId="ADAL" clId="{4B009ED1-0EC7-457A-B57C-DD76BBF89BAE}" dt="2020-11-05T15:29:42.608" v="9" actId="1076"/>
        <pc:sldMkLst>
          <pc:docMk/>
          <pc:sldMk cId="574755841" sldId="916"/>
        </pc:sldMkLst>
        <pc:picChg chg="del">
          <ac:chgData name="Iona" userId="4d4e09e7-fa92-4acd-8c4b-b31881e5c40f" providerId="ADAL" clId="{4B009ED1-0EC7-457A-B57C-DD76BBF89BAE}" dt="2020-11-05T15:29:07.844" v="0" actId="478"/>
          <ac:picMkLst>
            <pc:docMk/>
            <pc:sldMk cId="574755841" sldId="916"/>
            <ac:picMk id="3" creationId="{8AAE474B-F02F-4637-A30D-7D1971DD2F62}"/>
          </ac:picMkLst>
        </pc:picChg>
        <pc:picChg chg="add mod">
          <ac:chgData name="Iona" userId="4d4e09e7-fa92-4acd-8c4b-b31881e5c40f" providerId="ADAL" clId="{4B009ED1-0EC7-457A-B57C-DD76BBF89BAE}" dt="2020-11-05T15:29:42.608" v="9" actId="1076"/>
          <ac:picMkLst>
            <pc:docMk/>
            <pc:sldMk cId="574755841" sldId="916"/>
            <ac:picMk id="4" creationId="{45B5EF8F-05CE-4FE4-A1CF-06C2BDEB1B5F}"/>
          </ac:picMkLst>
        </pc:picChg>
      </pc:sldChg>
      <pc:sldChg chg="addSp delSp modSp">
        <pc:chgData name="Iona" userId="4d4e09e7-fa92-4acd-8c4b-b31881e5c40f" providerId="ADAL" clId="{4B009ED1-0EC7-457A-B57C-DD76BBF89BAE}" dt="2020-11-05T15:30:25.666" v="15" actId="1076"/>
        <pc:sldMkLst>
          <pc:docMk/>
          <pc:sldMk cId="1744996836" sldId="917"/>
        </pc:sldMkLst>
        <pc:picChg chg="del">
          <ac:chgData name="Iona" userId="4d4e09e7-fa92-4acd-8c4b-b31881e5c40f" providerId="ADAL" clId="{4B009ED1-0EC7-457A-B57C-DD76BBF89BAE}" dt="2020-11-05T15:30:19.553" v="13" actId="478"/>
          <ac:picMkLst>
            <pc:docMk/>
            <pc:sldMk cId="1744996836" sldId="917"/>
            <ac:picMk id="3" creationId="{8AAE474B-F02F-4637-A30D-7D1971DD2F62}"/>
          </ac:picMkLst>
        </pc:picChg>
        <pc:picChg chg="add mod">
          <ac:chgData name="Iona" userId="4d4e09e7-fa92-4acd-8c4b-b31881e5c40f" providerId="ADAL" clId="{4B009ED1-0EC7-457A-B57C-DD76BBF89BAE}" dt="2020-11-05T15:30:25.666" v="15" actId="1076"/>
          <ac:picMkLst>
            <pc:docMk/>
            <pc:sldMk cId="1744996836" sldId="917"/>
            <ac:picMk id="5" creationId="{8BD2BBF5-0092-4D4C-9DD0-469EA27C6A4A}"/>
          </ac:picMkLst>
        </pc:picChg>
      </pc:sldChg>
      <pc:sldChg chg="addSp delSp modSp">
        <pc:chgData name="Iona" userId="4d4e09e7-fa92-4acd-8c4b-b31881e5c40f" providerId="ADAL" clId="{4B009ED1-0EC7-457A-B57C-DD76BBF89BAE}" dt="2020-11-05T15:33:13.902" v="39" actId="478"/>
        <pc:sldMkLst>
          <pc:docMk/>
          <pc:sldMk cId="2921074390" sldId="922"/>
        </pc:sldMkLst>
        <pc:spChg chg="add">
          <ac:chgData name="Iona" userId="4d4e09e7-fa92-4acd-8c4b-b31881e5c40f" providerId="ADAL" clId="{4B009ED1-0EC7-457A-B57C-DD76BBF89BAE}" dt="2020-11-05T15:32:47.887" v="36"/>
          <ac:spMkLst>
            <pc:docMk/>
            <pc:sldMk cId="2921074390" sldId="922"/>
            <ac:spMk id="10" creationId="{CF33EB1D-79E2-4E79-A3C2-816BCFD1B613}"/>
          </ac:spMkLst>
        </pc:spChg>
        <pc:picChg chg="add del mod">
          <ac:chgData name="Iona" userId="4d4e09e7-fa92-4acd-8c4b-b31881e5c40f" providerId="ADAL" clId="{4B009ED1-0EC7-457A-B57C-DD76BBF89BAE}" dt="2020-11-05T15:33:13.902" v="39" actId="478"/>
          <ac:picMkLst>
            <pc:docMk/>
            <pc:sldMk cId="2921074390" sldId="922"/>
            <ac:picMk id="11" creationId="{CA203D0C-1102-4F7F-BAFC-86E732906A7A}"/>
          </ac:picMkLst>
        </pc:picChg>
      </pc:sldChg>
      <pc:sldChg chg="addSp delSp modSp">
        <pc:chgData name="Iona" userId="4d4e09e7-fa92-4acd-8c4b-b31881e5c40f" providerId="ADAL" clId="{4B009ED1-0EC7-457A-B57C-DD76BBF89BAE}" dt="2020-11-05T15:33:16.572" v="40" actId="478"/>
        <pc:sldMkLst>
          <pc:docMk/>
          <pc:sldMk cId="2460670113" sldId="923"/>
        </pc:sldMkLst>
        <pc:spChg chg="add mod">
          <ac:chgData name="Iona" userId="4d4e09e7-fa92-4acd-8c4b-b31881e5c40f" providerId="ADAL" clId="{4B009ED1-0EC7-457A-B57C-DD76BBF89BAE}" dt="2020-11-05T15:32:28.698" v="30" actId="1076"/>
          <ac:spMkLst>
            <pc:docMk/>
            <pc:sldMk cId="2460670113" sldId="923"/>
            <ac:spMk id="6" creationId="{2BC84500-59A7-4F8B-982E-BE5772DCF802}"/>
          </ac:spMkLst>
        </pc:spChg>
        <pc:picChg chg="add del mod ord">
          <ac:chgData name="Iona" userId="4d4e09e7-fa92-4acd-8c4b-b31881e5c40f" providerId="ADAL" clId="{4B009ED1-0EC7-457A-B57C-DD76BBF89BAE}" dt="2020-11-05T15:33:16.572" v="40" actId="478"/>
          <ac:picMkLst>
            <pc:docMk/>
            <pc:sldMk cId="2460670113" sldId="923"/>
            <ac:picMk id="5" creationId="{19DBEE1F-06F5-4C7C-800C-94A64BD74B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2A511-C924-4E37-BCA3-2791959206D8}" type="datetimeFigureOut">
              <a:rPr lang="en-GB" smtClean="0"/>
              <a:t>18/01/21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21B9-E8A0-48FA-9DCA-D93122B141F0}" type="slidenum">
              <a:rPr lang="en-GB" smtClean="0"/>
              <a:t>‹#›</a:t>
            </a:fld>
            <a:endParaRPr lang="en-GB"/>
          </a:p>
        </p:txBody>
      </p:sp>
    </p:spTree>
    <p:extLst>
      <p:ext uri="{BB962C8B-B14F-4D97-AF65-F5344CB8AC3E}">
        <p14:creationId xmlns:p14="http://schemas.microsoft.com/office/powerpoint/2010/main" val="426207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A22C9-92B7-4C80-A1B3-1ACD823B6F2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0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fld id="{8B5A22C9-92B7-4C80-A1B3-1ACD823B6F22}" type="slidenum">
              <a:rPr lang="en-GB" smtClean="0"/>
              <a:t>2</a:t>
            </a:fld>
            <a:endParaRPr lang="en-GB"/>
          </a:p>
        </p:txBody>
      </p:sp>
    </p:spTree>
    <p:extLst>
      <p:ext uri="{BB962C8B-B14F-4D97-AF65-F5344CB8AC3E}">
        <p14:creationId xmlns:p14="http://schemas.microsoft.com/office/powerpoint/2010/main" val="24915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fld id="{8B5A22C9-92B7-4C80-A1B3-1ACD823B6F22}" type="slidenum">
              <a:rPr lang="en-GB" smtClean="0"/>
              <a:t>3</a:t>
            </a:fld>
            <a:endParaRPr lang="en-GB"/>
          </a:p>
        </p:txBody>
      </p:sp>
    </p:spTree>
    <p:extLst>
      <p:ext uri="{BB962C8B-B14F-4D97-AF65-F5344CB8AC3E}">
        <p14:creationId xmlns:p14="http://schemas.microsoft.com/office/powerpoint/2010/main" val="313524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fld id="{8B5A22C9-92B7-4C80-A1B3-1ACD823B6F22}" type="slidenum">
              <a:rPr lang="en-GB" smtClean="0"/>
              <a:t>4</a:t>
            </a:fld>
            <a:endParaRPr lang="en-GB"/>
          </a:p>
        </p:txBody>
      </p:sp>
    </p:spTree>
    <p:extLst>
      <p:ext uri="{BB962C8B-B14F-4D97-AF65-F5344CB8AC3E}">
        <p14:creationId xmlns:p14="http://schemas.microsoft.com/office/powerpoint/2010/main" val="313524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fld id="{8B5A22C9-92B7-4C80-A1B3-1ACD823B6F22}" type="slidenum">
              <a:rPr lang="en-GB" smtClean="0"/>
              <a:t>5</a:t>
            </a:fld>
            <a:endParaRPr lang="en-GB"/>
          </a:p>
        </p:txBody>
      </p:sp>
    </p:spTree>
    <p:extLst>
      <p:ext uri="{BB962C8B-B14F-4D97-AF65-F5344CB8AC3E}">
        <p14:creationId xmlns:p14="http://schemas.microsoft.com/office/powerpoint/2010/main" val="313524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A22C9-92B7-4C80-A1B3-1ACD823B6F2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829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5" Type="http://schemas.openxmlformats.org/officeDocument/2006/relationships/image" Target="../media/image4.sv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C0F22EB-0DC5-492E-82D8-C5AAEA824961}"/>
              </a:ext>
            </a:extLst>
          </p:cNvPr>
          <p:cNvSpPr/>
          <p:nvPr userDrawn="1"/>
        </p:nvSpPr>
        <p:spPr>
          <a:xfrm>
            <a:off x="-26459" y="-31433"/>
            <a:ext cx="12244919" cy="6920866"/>
          </a:xfrm>
          <a:prstGeom prst="rect">
            <a:avLst/>
          </a:prstGeom>
          <a:gradFill flip="none" rotWithShape="1">
            <a:gsLst>
              <a:gs pos="100000">
                <a:srgbClr val="3FB288"/>
              </a:gs>
              <a:gs pos="21000">
                <a:srgbClr val="3D7CBF"/>
              </a:gs>
            </a:gsLst>
            <a:lin ang="13500000" scaled="1"/>
            <a:tileRect/>
          </a:grad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cxnSp>
        <p:nvCxnSpPr>
          <p:cNvPr id="35" name="Straight Connector 34">
            <a:extLst>
              <a:ext uri="{FF2B5EF4-FFF2-40B4-BE49-F238E27FC236}">
                <a16:creationId xmlns:a16="http://schemas.microsoft.com/office/drawing/2014/main" xmlns="" id="{D5064B43-63F2-4A42-B047-38C4BE3CC103}"/>
              </a:ext>
            </a:extLst>
          </p:cNvPr>
          <p:cNvCxnSpPr>
            <a:cxnSpLocks/>
          </p:cNvCxnSpPr>
          <p:nvPr userDrawn="1"/>
        </p:nvCxnSpPr>
        <p:spPr>
          <a:xfrm flipH="1">
            <a:off x="6445560" y="2014663"/>
            <a:ext cx="13451" cy="2828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Director of Strategic Transformation…">
            <a:extLst>
              <a:ext uri="{FF2B5EF4-FFF2-40B4-BE49-F238E27FC236}">
                <a16:creationId xmlns:a16="http://schemas.microsoft.com/office/drawing/2014/main" xmlns="" id="{189E3F0C-F7AA-4032-B90A-1FFE70226B30}"/>
              </a:ext>
            </a:extLst>
          </p:cNvPr>
          <p:cNvSpPr txBox="1"/>
          <p:nvPr userDrawn="1"/>
        </p:nvSpPr>
        <p:spPr>
          <a:xfrm>
            <a:off x="4939075" y="6238294"/>
            <a:ext cx="1319269" cy="31803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algn="r"/>
            <a:r>
              <a:rPr lang="en-GB" sz="1400" b="0">
                <a:solidFill>
                  <a:schemeClr val="bg1"/>
                </a:solidFill>
                <a:latin typeface="Rajdhani Medium" panose="02000000000000000000" pitchFamily="2" charset="0"/>
                <a:cs typeface="Rajdhani Medium" panose="02000000000000000000" pitchFamily="2" charset="0"/>
              </a:rPr>
              <a:t>@wallet_services</a:t>
            </a:r>
          </a:p>
        </p:txBody>
      </p:sp>
      <p:sp>
        <p:nvSpPr>
          <p:cNvPr id="37" name="Director of Strategic Transformation…">
            <a:extLst>
              <a:ext uri="{FF2B5EF4-FFF2-40B4-BE49-F238E27FC236}">
                <a16:creationId xmlns:a16="http://schemas.microsoft.com/office/drawing/2014/main" xmlns="" id="{B834AB3F-3297-462B-8060-1C9F14C7018B}"/>
              </a:ext>
            </a:extLst>
          </p:cNvPr>
          <p:cNvSpPr txBox="1"/>
          <p:nvPr userDrawn="1"/>
        </p:nvSpPr>
        <p:spPr>
          <a:xfrm>
            <a:off x="2925652" y="6238294"/>
            <a:ext cx="1275331" cy="31803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algn="r"/>
            <a:r>
              <a:rPr lang="en-GB" sz="1400">
                <a:solidFill>
                  <a:schemeClr val="bg1"/>
                </a:solidFill>
                <a:latin typeface="Rajdhani Medium" panose="02000000000000000000" pitchFamily="2" charset="0"/>
                <a:cs typeface="Rajdhani Medium" panose="02000000000000000000" pitchFamily="2" charset="0"/>
              </a:rPr>
              <a:t>/</a:t>
            </a:r>
            <a:r>
              <a:rPr lang="en-GB" sz="1400" b="0">
                <a:solidFill>
                  <a:schemeClr val="bg1"/>
                </a:solidFill>
                <a:latin typeface="Rajdhani Medium" panose="02000000000000000000" pitchFamily="2" charset="0"/>
                <a:cs typeface="Rajdhani Medium" panose="02000000000000000000" pitchFamily="2" charset="0"/>
              </a:rPr>
              <a:t>wallet_services</a:t>
            </a:r>
          </a:p>
        </p:txBody>
      </p:sp>
      <p:sp>
        <p:nvSpPr>
          <p:cNvPr id="38" name="Director of Strategic Transformation…">
            <a:extLst>
              <a:ext uri="{FF2B5EF4-FFF2-40B4-BE49-F238E27FC236}">
                <a16:creationId xmlns:a16="http://schemas.microsoft.com/office/drawing/2014/main" xmlns="" id="{1E42EE6E-FDBE-4281-947D-F9F3DA2264EE}"/>
              </a:ext>
            </a:extLst>
          </p:cNvPr>
          <p:cNvSpPr txBox="1"/>
          <p:nvPr userDrawn="1"/>
        </p:nvSpPr>
        <p:spPr>
          <a:xfrm>
            <a:off x="1201317" y="6238294"/>
            <a:ext cx="1158073" cy="31803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algn="r"/>
            <a:r>
              <a:rPr lang="en-GB" sz="1400" err="1">
                <a:solidFill>
                  <a:schemeClr val="bg1"/>
                </a:solidFill>
                <a:latin typeface="Rajdhani Medium" panose="02000000000000000000" pitchFamily="2" charset="0"/>
                <a:cs typeface="Rajdhani Medium" panose="02000000000000000000" pitchFamily="2" charset="0"/>
              </a:rPr>
              <a:t>wallet.services</a:t>
            </a:r>
            <a:endParaRPr lang="en-GB" sz="1400" b="0">
              <a:solidFill>
                <a:schemeClr val="bg1"/>
              </a:solidFill>
              <a:latin typeface="Rajdhani Medium" panose="02000000000000000000" pitchFamily="2" charset="0"/>
              <a:cs typeface="Rajdhani Medium" panose="02000000000000000000" pitchFamily="2" charset="0"/>
            </a:endParaRPr>
          </a:p>
        </p:txBody>
      </p:sp>
      <p:pic>
        <p:nvPicPr>
          <p:cNvPr id="39" name="Graphic 38">
            <a:extLst>
              <a:ext uri="{FF2B5EF4-FFF2-40B4-BE49-F238E27FC236}">
                <a16:creationId xmlns:a16="http://schemas.microsoft.com/office/drawing/2014/main" xmlns="" id="{AD7B941C-B070-4932-A450-089A86A3D2B5}"/>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l="17210" t="17036" r="17036" b="17210"/>
          <a:stretch/>
        </p:blipFill>
        <p:spPr>
          <a:xfrm>
            <a:off x="4693322" y="6283096"/>
            <a:ext cx="228432" cy="228432"/>
          </a:xfrm>
          <a:prstGeom prst="rect">
            <a:avLst/>
          </a:prstGeom>
        </p:spPr>
      </p:pic>
      <p:pic>
        <p:nvPicPr>
          <p:cNvPr id="40" name="Graphic 39">
            <a:extLst>
              <a:ext uri="{FF2B5EF4-FFF2-40B4-BE49-F238E27FC236}">
                <a16:creationId xmlns:a16="http://schemas.microsoft.com/office/drawing/2014/main" xmlns="" id="{37EE4CA7-793A-49C1-A8D8-7E003821057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738227" y="6286101"/>
            <a:ext cx="184322" cy="184322"/>
          </a:xfrm>
          <a:prstGeom prst="rect">
            <a:avLst/>
          </a:prstGeom>
        </p:spPr>
      </p:pic>
      <p:pic>
        <p:nvPicPr>
          <p:cNvPr id="41" name="Picture 40">
            <a:extLst>
              <a:ext uri="{FF2B5EF4-FFF2-40B4-BE49-F238E27FC236}">
                <a16:creationId xmlns:a16="http://schemas.microsoft.com/office/drawing/2014/main" xmlns="" id="{13CCCF96-0B7F-4990-A435-1914070C068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09528" y="6252785"/>
            <a:ext cx="266194" cy="266196"/>
          </a:xfrm>
          <a:prstGeom prst="rect">
            <a:avLst/>
          </a:prstGeom>
        </p:spPr>
      </p:pic>
      <p:grpSp>
        <p:nvGrpSpPr>
          <p:cNvPr id="42" name="Graphic 14">
            <a:extLst>
              <a:ext uri="{FF2B5EF4-FFF2-40B4-BE49-F238E27FC236}">
                <a16:creationId xmlns:a16="http://schemas.microsoft.com/office/drawing/2014/main" xmlns="" id="{4018D66B-ACC3-4BF1-B305-97A26A4085E1}"/>
              </a:ext>
            </a:extLst>
          </p:cNvPr>
          <p:cNvGrpSpPr/>
          <p:nvPr userDrawn="1"/>
        </p:nvGrpSpPr>
        <p:grpSpPr>
          <a:xfrm>
            <a:off x="1483626" y="2928486"/>
            <a:ext cx="4316842" cy="1000058"/>
            <a:chOff x="1128026" y="2928486"/>
            <a:chExt cx="4316842" cy="1000058"/>
          </a:xfrm>
        </p:grpSpPr>
        <p:sp>
          <p:nvSpPr>
            <p:cNvPr id="43" name="Freeform: Shape 42">
              <a:extLst>
                <a:ext uri="{FF2B5EF4-FFF2-40B4-BE49-F238E27FC236}">
                  <a16:creationId xmlns:a16="http://schemas.microsoft.com/office/drawing/2014/main" xmlns="" id="{445BEE98-A84B-4655-B633-30F882AC54C1}"/>
                </a:ext>
              </a:extLst>
            </p:cNvPr>
            <p:cNvSpPr/>
            <p:nvPr/>
          </p:nvSpPr>
          <p:spPr>
            <a:xfrm>
              <a:off x="1128026" y="3248194"/>
              <a:ext cx="364716" cy="310396"/>
            </a:xfrm>
            <a:custGeom>
              <a:avLst/>
              <a:gdLst>
                <a:gd name="connsiteX0" fmla="*/ 119620 w 364716"/>
                <a:gd name="connsiteY0" fmla="*/ 312724 h 310396"/>
                <a:gd name="connsiteX1" fmla="*/ 68404 w 364716"/>
                <a:gd name="connsiteY1" fmla="*/ 312724 h 310396"/>
                <a:gd name="connsiteX2" fmla="*/ 58317 w 364716"/>
                <a:gd name="connsiteY2" fmla="*/ 304964 h 310396"/>
                <a:gd name="connsiteX3" fmla="*/ 58317 w 364716"/>
                <a:gd name="connsiteY3" fmla="*/ 304964 h 310396"/>
                <a:gd name="connsiteX4" fmla="*/ 117 w 364716"/>
                <a:gd name="connsiteY4" fmla="*/ 8536 h 310396"/>
                <a:gd name="connsiteX5" fmla="*/ 8653 w 364716"/>
                <a:gd name="connsiteY5" fmla="*/ 0 h 310396"/>
                <a:gd name="connsiteX6" fmla="*/ 45901 w 364716"/>
                <a:gd name="connsiteY6" fmla="*/ 0 h 310396"/>
                <a:gd name="connsiteX7" fmla="*/ 55989 w 364716"/>
                <a:gd name="connsiteY7" fmla="*/ 8536 h 310396"/>
                <a:gd name="connsiteX8" fmla="*/ 95564 w 364716"/>
                <a:gd name="connsiteY8" fmla="*/ 263061 h 310396"/>
                <a:gd name="connsiteX9" fmla="*/ 98668 w 364716"/>
                <a:gd name="connsiteY9" fmla="*/ 263061 h 310396"/>
                <a:gd name="connsiteX10" fmla="*/ 155316 w 364716"/>
                <a:gd name="connsiteY10" fmla="*/ 7760 h 310396"/>
                <a:gd name="connsiteX11" fmla="*/ 163852 w 364716"/>
                <a:gd name="connsiteY11" fmla="*/ 776 h 310396"/>
                <a:gd name="connsiteX12" fmla="*/ 164628 w 364716"/>
                <a:gd name="connsiteY12" fmla="*/ 776 h 310396"/>
                <a:gd name="connsiteX13" fmla="*/ 205755 w 364716"/>
                <a:gd name="connsiteY13" fmla="*/ 776 h 310396"/>
                <a:gd name="connsiteX14" fmla="*/ 215067 w 364716"/>
                <a:gd name="connsiteY14" fmla="*/ 7760 h 310396"/>
                <a:gd name="connsiteX15" fmla="*/ 271714 w 364716"/>
                <a:gd name="connsiteY15" fmla="*/ 263061 h 310396"/>
                <a:gd name="connsiteX16" fmla="*/ 274818 w 364716"/>
                <a:gd name="connsiteY16" fmla="*/ 263061 h 310396"/>
                <a:gd name="connsiteX17" fmla="*/ 313618 w 364716"/>
                <a:gd name="connsiteY17" fmla="*/ 9312 h 310396"/>
                <a:gd name="connsiteX18" fmla="*/ 321378 w 364716"/>
                <a:gd name="connsiteY18" fmla="*/ 776 h 310396"/>
                <a:gd name="connsiteX19" fmla="*/ 322930 w 364716"/>
                <a:gd name="connsiteY19" fmla="*/ 776 h 310396"/>
                <a:gd name="connsiteX20" fmla="*/ 360178 w 364716"/>
                <a:gd name="connsiteY20" fmla="*/ 776 h 310396"/>
                <a:gd name="connsiteX21" fmla="*/ 368713 w 364716"/>
                <a:gd name="connsiteY21" fmla="*/ 9312 h 310396"/>
                <a:gd name="connsiteX22" fmla="*/ 311290 w 364716"/>
                <a:gd name="connsiteY22" fmla="*/ 304188 h 310396"/>
                <a:gd name="connsiteX23" fmla="*/ 301978 w 364716"/>
                <a:gd name="connsiteY23" fmla="*/ 312724 h 310396"/>
                <a:gd name="connsiteX24" fmla="*/ 301978 w 364716"/>
                <a:gd name="connsiteY24" fmla="*/ 312724 h 310396"/>
                <a:gd name="connsiteX25" fmla="*/ 250763 w 364716"/>
                <a:gd name="connsiteY25" fmla="*/ 312724 h 310396"/>
                <a:gd name="connsiteX26" fmla="*/ 241451 w 364716"/>
                <a:gd name="connsiteY26" fmla="*/ 304964 h 310396"/>
                <a:gd name="connsiteX27" fmla="*/ 186355 w 364716"/>
                <a:gd name="connsiteY27" fmla="*/ 59751 h 310396"/>
                <a:gd name="connsiteX28" fmla="*/ 184027 w 364716"/>
                <a:gd name="connsiteY28" fmla="*/ 59751 h 310396"/>
                <a:gd name="connsiteX29" fmla="*/ 128932 w 364716"/>
                <a:gd name="connsiteY29" fmla="*/ 304964 h 310396"/>
                <a:gd name="connsiteX30" fmla="*/ 119620 w 364716"/>
                <a:gd name="connsiteY30" fmla="*/ 312724 h 310396"/>
                <a:gd name="connsiteX31" fmla="*/ 119620 w 364716"/>
                <a:gd name="connsiteY31" fmla="*/ 31272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4716" h="310396">
                  <a:moveTo>
                    <a:pt x="119620" y="312724"/>
                  </a:moveTo>
                  <a:lnTo>
                    <a:pt x="68404" y="312724"/>
                  </a:lnTo>
                  <a:cubicBezTo>
                    <a:pt x="62973" y="313500"/>
                    <a:pt x="59093" y="309620"/>
                    <a:pt x="58317" y="304964"/>
                  </a:cubicBezTo>
                  <a:cubicBezTo>
                    <a:pt x="58317" y="304964"/>
                    <a:pt x="58317" y="304964"/>
                    <a:pt x="58317" y="304964"/>
                  </a:cubicBezTo>
                  <a:lnTo>
                    <a:pt x="117" y="8536"/>
                  </a:lnTo>
                  <a:cubicBezTo>
                    <a:pt x="-659" y="3104"/>
                    <a:pt x="2445" y="0"/>
                    <a:pt x="8653" y="0"/>
                  </a:cubicBezTo>
                  <a:lnTo>
                    <a:pt x="45901" y="0"/>
                  </a:lnTo>
                  <a:cubicBezTo>
                    <a:pt x="52109" y="0"/>
                    <a:pt x="55213" y="3104"/>
                    <a:pt x="55989" y="8536"/>
                  </a:cubicBezTo>
                  <a:lnTo>
                    <a:pt x="95564" y="263061"/>
                  </a:lnTo>
                  <a:lnTo>
                    <a:pt x="98668" y="263061"/>
                  </a:lnTo>
                  <a:lnTo>
                    <a:pt x="155316" y="7760"/>
                  </a:lnTo>
                  <a:cubicBezTo>
                    <a:pt x="155316" y="3104"/>
                    <a:pt x="159196" y="0"/>
                    <a:pt x="163852" y="776"/>
                  </a:cubicBezTo>
                  <a:cubicBezTo>
                    <a:pt x="163852" y="776"/>
                    <a:pt x="163852" y="776"/>
                    <a:pt x="164628" y="776"/>
                  </a:cubicBezTo>
                  <a:lnTo>
                    <a:pt x="205755" y="776"/>
                  </a:lnTo>
                  <a:cubicBezTo>
                    <a:pt x="210411" y="0"/>
                    <a:pt x="214291" y="3880"/>
                    <a:pt x="215067" y="7760"/>
                  </a:cubicBezTo>
                  <a:lnTo>
                    <a:pt x="271714" y="263061"/>
                  </a:lnTo>
                  <a:lnTo>
                    <a:pt x="274818" y="263061"/>
                  </a:lnTo>
                  <a:lnTo>
                    <a:pt x="313618" y="9312"/>
                  </a:lnTo>
                  <a:cubicBezTo>
                    <a:pt x="313618" y="4656"/>
                    <a:pt x="316722" y="776"/>
                    <a:pt x="321378" y="776"/>
                  </a:cubicBezTo>
                  <a:cubicBezTo>
                    <a:pt x="322154" y="776"/>
                    <a:pt x="322154" y="776"/>
                    <a:pt x="322930" y="776"/>
                  </a:cubicBezTo>
                  <a:lnTo>
                    <a:pt x="360178" y="776"/>
                  </a:lnTo>
                  <a:cubicBezTo>
                    <a:pt x="366385" y="776"/>
                    <a:pt x="369489" y="3880"/>
                    <a:pt x="368713" y="9312"/>
                  </a:cubicBezTo>
                  <a:lnTo>
                    <a:pt x="311290" y="304188"/>
                  </a:lnTo>
                  <a:cubicBezTo>
                    <a:pt x="311290" y="308844"/>
                    <a:pt x="306634" y="312724"/>
                    <a:pt x="301978" y="312724"/>
                  </a:cubicBezTo>
                  <a:cubicBezTo>
                    <a:pt x="301978" y="312724"/>
                    <a:pt x="301978" y="312724"/>
                    <a:pt x="301978" y="312724"/>
                  </a:cubicBezTo>
                  <a:lnTo>
                    <a:pt x="250763" y="312724"/>
                  </a:lnTo>
                  <a:cubicBezTo>
                    <a:pt x="246107" y="312724"/>
                    <a:pt x="241451" y="309620"/>
                    <a:pt x="241451" y="304964"/>
                  </a:cubicBezTo>
                  <a:lnTo>
                    <a:pt x="186355" y="59751"/>
                  </a:lnTo>
                  <a:lnTo>
                    <a:pt x="184027" y="59751"/>
                  </a:lnTo>
                  <a:lnTo>
                    <a:pt x="128932" y="304964"/>
                  </a:lnTo>
                  <a:cubicBezTo>
                    <a:pt x="128156" y="308844"/>
                    <a:pt x="124276" y="312724"/>
                    <a:pt x="119620" y="312724"/>
                  </a:cubicBezTo>
                  <a:cubicBezTo>
                    <a:pt x="119620" y="312724"/>
                    <a:pt x="119620" y="312724"/>
                    <a:pt x="119620" y="312724"/>
                  </a:cubicBezTo>
                  <a:close/>
                </a:path>
              </a:pathLst>
            </a:custGeom>
            <a:solidFill>
              <a:srgbClr val="FFFFFF"/>
            </a:solidFill>
            <a:ln w="7747"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xmlns="" id="{C6F9677B-A2A6-4614-84B8-AE5BCAE35EC5}"/>
                </a:ext>
              </a:extLst>
            </p:cNvPr>
            <p:cNvSpPr/>
            <p:nvPr/>
          </p:nvSpPr>
          <p:spPr>
            <a:xfrm>
              <a:off x="1517109" y="3248095"/>
              <a:ext cx="240558" cy="310396"/>
            </a:xfrm>
            <a:custGeom>
              <a:avLst/>
              <a:gdLst>
                <a:gd name="connsiteX0" fmla="*/ 40158 w 240557"/>
                <a:gd name="connsiteY0" fmla="*/ 312823 h 310396"/>
                <a:gd name="connsiteX1" fmla="*/ 5238 w 240557"/>
                <a:gd name="connsiteY1" fmla="*/ 312823 h 310396"/>
                <a:gd name="connsiteX2" fmla="*/ 582 w 240557"/>
                <a:gd name="connsiteY2" fmla="*/ 304287 h 310396"/>
                <a:gd name="connsiteX3" fmla="*/ 85165 w 240557"/>
                <a:gd name="connsiteY3" fmla="*/ 8635 h 310396"/>
                <a:gd name="connsiteX4" fmla="*/ 96805 w 240557"/>
                <a:gd name="connsiteY4" fmla="*/ 99 h 310396"/>
                <a:gd name="connsiteX5" fmla="*/ 145693 w 240557"/>
                <a:gd name="connsiteY5" fmla="*/ 99 h 310396"/>
                <a:gd name="connsiteX6" fmla="*/ 157332 w 240557"/>
                <a:gd name="connsiteY6" fmla="*/ 8635 h 310396"/>
                <a:gd name="connsiteX7" fmla="*/ 241916 w 240557"/>
                <a:gd name="connsiteY7" fmla="*/ 304287 h 310396"/>
                <a:gd name="connsiteX8" fmla="*/ 236484 w 240557"/>
                <a:gd name="connsiteY8" fmla="*/ 312823 h 310396"/>
                <a:gd name="connsiteX9" fmla="*/ 202340 w 240557"/>
                <a:gd name="connsiteY9" fmla="*/ 312823 h 310396"/>
                <a:gd name="connsiteX10" fmla="*/ 196132 w 240557"/>
                <a:gd name="connsiteY10" fmla="*/ 311271 h 310396"/>
                <a:gd name="connsiteX11" fmla="*/ 193028 w 240557"/>
                <a:gd name="connsiteY11" fmla="*/ 304287 h 310396"/>
                <a:gd name="connsiteX12" fmla="*/ 174404 w 240557"/>
                <a:gd name="connsiteY12" fmla="*/ 241432 h 310396"/>
                <a:gd name="connsiteX13" fmla="*/ 67317 w 240557"/>
                <a:gd name="connsiteY13" fmla="*/ 241432 h 310396"/>
                <a:gd name="connsiteX14" fmla="*/ 48694 w 240557"/>
                <a:gd name="connsiteY14" fmla="*/ 304287 h 310396"/>
                <a:gd name="connsiteX15" fmla="*/ 40158 w 240557"/>
                <a:gd name="connsiteY15" fmla="*/ 312823 h 310396"/>
                <a:gd name="connsiteX16" fmla="*/ 120085 w 240557"/>
                <a:gd name="connsiteY16" fmla="*/ 47434 h 310396"/>
                <a:gd name="connsiteX17" fmla="*/ 77405 w 240557"/>
                <a:gd name="connsiteY17" fmla="*/ 202632 h 310396"/>
                <a:gd name="connsiteX18" fmla="*/ 165092 w 240557"/>
                <a:gd name="connsiteY18" fmla="*/ 202632 h 310396"/>
                <a:gd name="connsiteX19" fmla="*/ 121637 w 240557"/>
                <a:gd name="connsiteY19" fmla="*/ 47434 h 310396"/>
                <a:gd name="connsiteX20" fmla="*/ 120085 w 240557"/>
                <a:gd name="connsiteY20" fmla="*/ 4743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557" h="310396">
                  <a:moveTo>
                    <a:pt x="40158" y="312823"/>
                  </a:moveTo>
                  <a:lnTo>
                    <a:pt x="5238" y="312823"/>
                  </a:lnTo>
                  <a:cubicBezTo>
                    <a:pt x="582" y="312823"/>
                    <a:pt x="-970" y="310495"/>
                    <a:pt x="582" y="304287"/>
                  </a:cubicBezTo>
                  <a:lnTo>
                    <a:pt x="85165" y="8635"/>
                  </a:lnTo>
                  <a:cubicBezTo>
                    <a:pt x="86717" y="3203"/>
                    <a:pt x="91373" y="99"/>
                    <a:pt x="96805" y="99"/>
                  </a:cubicBezTo>
                  <a:lnTo>
                    <a:pt x="145693" y="99"/>
                  </a:lnTo>
                  <a:cubicBezTo>
                    <a:pt x="151124" y="-677"/>
                    <a:pt x="156556" y="3203"/>
                    <a:pt x="157332" y="8635"/>
                  </a:cubicBezTo>
                  <a:lnTo>
                    <a:pt x="241916" y="304287"/>
                  </a:lnTo>
                  <a:cubicBezTo>
                    <a:pt x="243468" y="309719"/>
                    <a:pt x="241140" y="312823"/>
                    <a:pt x="236484" y="312823"/>
                  </a:cubicBezTo>
                  <a:lnTo>
                    <a:pt x="202340" y="312823"/>
                  </a:lnTo>
                  <a:cubicBezTo>
                    <a:pt x="200012" y="312823"/>
                    <a:pt x="197684" y="312823"/>
                    <a:pt x="196132" y="311271"/>
                  </a:cubicBezTo>
                  <a:cubicBezTo>
                    <a:pt x="193804" y="308943"/>
                    <a:pt x="193028" y="306615"/>
                    <a:pt x="193028" y="304287"/>
                  </a:cubicBezTo>
                  <a:lnTo>
                    <a:pt x="174404" y="241432"/>
                  </a:lnTo>
                  <a:lnTo>
                    <a:pt x="67317" y="241432"/>
                  </a:lnTo>
                  <a:lnTo>
                    <a:pt x="48694" y="304287"/>
                  </a:lnTo>
                  <a:cubicBezTo>
                    <a:pt x="47918" y="309719"/>
                    <a:pt x="44814" y="312823"/>
                    <a:pt x="40158" y="312823"/>
                  </a:cubicBezTo>
                  <a:close/>
                  <a:moveTo>
                    <a:pt x="120085" y="47434"/>
                  </a:moveTo>
                  <a:lnTo>
                    <a:pt x="77405" y="202632"/>
                  </a:lnTo>
                  <a:lnTo>
                    <a:pt x="165092" y="202632"/>
                  </a:lnTo>
                  <a:lnTo>
                    <a:pt x="121637" y="47434"/>
                  </a:lnTo>
                  <a:lnTo>
                    <a:pt x="120085" y="47434"/>
                  </a:lnTo>
                  <a:close/>
                </a:path>
              </a:pathLst>
            </a:custGeom>
            <a:solidFill>
              <a:srgbClr val="FFFFFF"/>
            </a:solidFill>
            <a:ln w="7747"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xmlns="" id="{3C752AE4-6FAD-4A0C-9C84-334330C66143}"/>
                </a:ext>
              </a:extLst>
            </p:cNvPr>
            <p:cNvSpPr/>
            <p:nvPr/>
          </p:nvSpPr>
          <p:spPr>
            <a:xfrm>
              <a:off x="1820208" y="3248074"/>
              <a:ext cx="170718" cy="310396"/>
            </a:xfrm>
            <a:custGeom>
              <a:avLst/>
              <a:gdLst>
                <a:gd name="connsiteX0" fmla="*/ 165406 w 170718"/>
                <a:gd name="connsiteY0" fmla="*/ 312844 h 310396"/>
                <a:gd name="connsiteX1" fmla="*/ 8656 w 170718"/>
                <a:gd name="connsiteY1" fmla="*/ 312844 h 310396"/>
                <a:gd name="connsiteX2" fmla="*/ 120 w 170718"/>
                <a:gd name="connsiteY2" fmla="*/ 306636 h 310396"/>
                <a:gd name="connsiteX3" fmla="*/ 120 w 170718"/>
                <a:gd name="connsiteY3" fmla="*/ 304308 h 310396"/>
                <a:gd name="connsiteX4" fmla="*/ 120 w 170718"/>
                <a:gd name="connsiteY4" fmla="*/ 8656 h 310396"/>
                <a:gd name="connsiteX5" fmla="*/ 6328 w 170718"/>
                <a:gd name="connsiteY5" fmla="*/ 120 h 310396"/>
                <a:gd name="connsiteX6" fmla="*/ 8656 w 170718"/>
                <a:gd name="connsiteY6" fmla="*/ 120 h 310396"/>
                <a:gd name="connsiteX7" fmla="*/ 38919 w 170718"/>
                <a:gd name="connsiteY7" fmla="*/ 120 h 310396"/>
                <a:gd name="connsiteX8" fmla="*/ 47455 w 170718"/>
                <a:gd name="connsiteY8" fmla="*/ 6328 h 310396"/>
                <a:gd name="connsiteX9" fmla="*/ 47455 w 170718"/>
                <a:gd name="connsiteY9" fmla="*/ 8656 h 310396"/>
                <a:gd name="connsiteX10" fmla="*/ 47455 w 170718"/>
                <a:gd name="connsiteY10" fmla="*/ 265509 h 310396"/>
                <a:gd name="connsiteX11" fmla="*/ 53663 w 170718"/>
                <a:gd name="connsiteY11" fmla="*/ 270164 h 310396"/>
                <a:gd name="connsiteX12" fmla="*/ 166182 w 170718"/>
                <a:gd name="connsiteY12" fmla="*/ 270164 h 310396"/>
                <a:gd name="connsiteX13" fmla="*/ 174718 w 170718"/>
                <a:gd name="connsiteY13" fmla="*/ 278700 h 310396"/>
                <a:gd name="connsiteX14" fmla="*/ 174718 w 170718"/>
                <a:gd name="connsiteY14" fmla="*/ 304308 h 310396"/>
                <a:gd name="connsiteX15" fmla="*/ 168510 w 170718"/>
                <a:gd name="connsiteY15" fmla="*/ 312844 h 310396"/>
                <a:gd name="connsiteX16" fmla="*/ 165406 w 170718"/>
                <a:gd name="connsiteY16" fmla="*/ 31284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718" h="310396">
                  <a:moveTo>
                    <a:pt x="165406" y="312844"/>
                  </a:moveTo>
                  <a:lnTo>
                    <a:pt x="8656" y="312844"/>
                  </a:lnTo>
                  <a:cubicBezTo>
                    <a:pt x="4776" y="313620"/>
                    <a:pt x="896" y="310516"/>
                    <a:pt x="120" y="306636"/>
                  </a:cubicBezTo>
                  <a:cubicBezTo>
                    <a:pt x="120" y="305860"/>
                    <a:pt x="120" y="305084"/>
                    <a:pt x="120" y="304308"/>
                  </a:cubicBezTo>
                  <a:lnTo>
                    <a:pt x="120" y="8656"/>
                  </a:lnTo>
                  <a:cubicBezTo>
                    <a:pt x="-656" y="4776"/>
                    <a:pt x="2448" y="896"/>
                    <a:pt x="6328" y="120"/>
                  </a:cubicBezTo>
                  <a:cubicBezTo>
                    <a:pt x="7104" y="120"/>
                    <a:pt x="7880" y="120"/>
                    <a:pt x="8656" y="120"/>
                  </a:cubicBezTo>
                  <a:lnTo>
                    <a:pt x="38919" y="120"/>
                  </a:lnTo>
                  <a:cubicBezTo>
                    <a:pt x="42799" y="-656"/>
                    <a:pt x="46679" y="2448"/>
                    <a:pt x="47455" y="6328"/>
                  </a:cubicBezTo>
                  <a:cubicBezTo>
                    <a:pt x="47455" y="7104"/>
                    <a:pt x="47455" y="7880"/>
                    <a:pt x="47455" y="8656"/>
                  </a:cubicBezTo>
                  <a:lnTo>
                    <a:pt x="47455" y="265509"/>
                  </a:lnTo>
                  <a:cubicBezTo>
                    <a:pt x="47455" y="268613"/>
                    <a:pt x="49783" y="270164"/>
                    <a:pt x="53663" y="270164"/>
                  </a:cubicBezTo>
                  <a:lnTo>
                    <a:pt x="166182" y="270164"/>
                  </a:lnTo>
                  <a:cubicBezTo>
                    <a:pt x="171614" y="270164"/>
                    <a:pt x="174718" y="273268"/>
                    <a:pt x="174718" y="278700"/>
                  </a:cubicBezTo>
                  <a:lnTo>
                    <a:pt x="174718" y="304308"/>
                  </a:lnTo>
                  <a:cubicBezTo>
                    <a:pt x="175494" y="308188"/>
                    <a:pt x="172390" y="312068"/>
                    <a:pt x="168510" y="312844"/>
                  </a:cubicBezTo>
                  <a:cubicBezTo>
                    <a:pt x="166958" y="312844"/>
                    <a:pt x="166182" y="312844"/>
                    <a:pt x="165406" y="312844"/>
                  </a:cubicBezTo>
                  <a:close/>
                </a:path>
              </a:pathLst>
            </a:custGeom>
            <a:solidFill>
              <a:srgbClr val="FFFFFF"/>
            </a:solidFill>
            <a:ln w="7747"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xmlns="" id="{C7E7E431-E7D2-4304-9E3D-8063D7D90233}"/>
                </a:ext>
              </a:extLst>
            </p:cNvPr>
            <p:cNvSpPr/>
            <p:nvPr/>
          </p:nvSpPr>
          <p:spPr>
            <a:xfrm>
              <a:off x="2053782" y="3248074"/>
              <a:ext cx="170718" cy="310396"/>
            </a:xfrm>
            <a:custGeom>
              <a:avLst/>
              <a:gdLst>
                <a:gd name="connsiteX0" fmla="*/ 166182 w 170718"/>
                <a:gd name="connsiteY0" fmla="*/ 312844 h 310396"/>
                <a:gd name="connsiteX1" fmla="*/ 8656 w 170718"/>
                <a:gd name="connsiteY1" fmla="*/ 312844 h 310396"/>
                <a:gd name="connsiteX2" fmla="*/ 120 w 170718"/>
                <a:gd name="connsiteY2" fmla="*/ 306636 h 310396"/>
                <a:gd name="connsiteX3" fmla="*/ 120 w 170718"/>
                <a:gd name="connsiteY3" fmla="*/ 304308 h 310396"/>
                <a:gd name="connsiteX4" fmla="*/ 120 w 170718"/>
                <a:gd name="connsiteY4" fmla="*/ 8656 h 310396"/>
                <a:gd name="connsiteX5" fmla="*/ 6328 w 170718"/>
                <a:gd name="connsiteY5" fmla="*/ 120 h 310396"/>
                <a:gd name="connsiteX6" fmla="*/ 8656 w 170718"/>
                <a:gd name="connsiteY6" fmla="*/ 120 h 310396"/>
                <a:gd name="connsiteX7" fmla="*/ 38919 w 170718"/>
                <a:gd name="connsiteY7" fmla="*/ 120 h 310396"/>
                <a:gd name="connsiteX8" fmla="*/ 47455 w 170718"/>
                <a:gd name="connsiteY8" fmla="*/ 6328 h 310396"/>
                <a:gd name="connsiteX9" fmla="*/ 47455 w 170718"/>
                <a:gd name="connsiteY9" fmla="*/ 8656 h 310396"/>
                <a:gd name="connsiteX10" fmla="*/ 47455 w 170718"/>
                <a:gd name="connsiteY10" fmla="*/ 265509 h 310396"/>
                <a:gd name="connsiteX11" fmla="*/ 53663 w 170718"/>
                <a:gd name="connsiteY11" fmla="*/ 270164 h 310396"/>
                <a:gd name="connsiteX12" fmla="*/ 166182 w 170718"/>
                <a:gd name="connsiteY12" fmla="*/ 270164 h 310396"/>
                <a:gd name="connsiteX13" fmla="*/ 174718 w 170718"/>
                <a:gd name="connsiteY13" fmla="*/ 278700 h 310396"/>
                <a:gd name="connsiteX14" fmla="*/ 174718 w 170718"/>
                <a:gd name="connsiteY14" fmla="*/ 304308 h 310396"/>
                <a:gd name="connsiteX15" fmla="*/ 168510 w 170718"/>
                <a:gd name="connsiteY15" fmla="*/ 312844 h 310396"/>
                <a:gd name="connsiteX16" fmla="*/ 166182 w 170718"/>
                <a:gd name="connsiteY16" fmla="*/ 31284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718" h="310396">
                  <a:moveTo>
                    <a:pt x="166182" y="312844"/>
                  </a:moveTo>
                  <a:lnTo>
                    <a:pt x="8656" y="312844"/>
                  </a:lnTo>
                  <a:cubicBezTo>
                    <a:pt x="4776" y="313620"/>
                    <a:pt x="896" y="310516"/>
                    <a:pt x="120" y="306636"/>
                  </a:cubicBezTo>
                  <a:cubicBezTo>
                    <a:pt x="120" y="305860"/>
                    <a:pt x="120" y="305084"/>
                    <a:pt x="120" y="304308"/>
                  </a:cubicBezTo>
                  <a:lnTo>
                    <a:pt x="120" y="8656"/>
                  </a:lnTo>
                  <a:cubicBezTo>
                    <a:pt x="-656" y="4776"/>
                    <a:pt x="2448" y="896"/>
                    <a:pt x="6328" y="120"/>
                  </a:cubicBezTo>
                  <a:cubicBezTo>
                    <a:pt x="7104" y="120"/>
                    <a:pt x="7880" y="120"/>
                    <a:pt x="8656" y="120"/>
                  </a:cubicBezTo>
                  <a:lnTo>
                    <a:pt x="38919" y="120"/>
                  </a:lnTo>
                  <a:cubicBezTo>
                    <a:pt x="42799" y="-656"/>
                    <a:pt x="46679" y="2448"/>
                    <a:pt x="47455" y="6328"/>
                  </a:cubicBezTo>
                  <a:cubicBezTo>
                    <a:pt x="47455" y="7104"/>
                    <a:pt x="47455" y="7880"/>
                    <a:pt x="47455" y="8656"/>
                  </a:cubicBezTo>
                  <a:lnTo>
                    <a:pt x="47455" y="265509"/>
                  </a:lnTo>
                  <a:cubicBezTo>
                    <a:pt x="47455" y="268613"/>
                    <a:pt x="49783" y="270164"/>
                    <a:pt x="53663" y="270164"/>
                  </a:cubicBezTo>
                  <a:lnTo>
                    <a:pt x="166182" y="270164"/>
                  </a:lnTo>
                  <a:cubicBezTo>
                    <a:pt x="171614" y="270164"/>
                    <a:pt x="174718" y="273268"/>
                    <a:pt x="174718" y="278700"/>
                  </a:cubicBezTo>
                  <a:lnTo>
                    <a:pt x="174718" y="304308"/>
                  </a:lnTo>
                  <a:cubicBezTo>
                    <a:pt x="175494" y="308188"/>
                    <a:pt x="172390" y="312068"/>
                    <a:pt x="168510" y="312844"/>
                  </a:cubicBezTo>
                  <a:cubicBezTo>
                    <a:pt x="167734" y="312844"/>
                    <a:pt x="166958" y="312844"/>
                    <a:pt x="166182" y="312844"/>
                  </a:cubicBezTo>
                  <a:close/>
                </a:path>
              </a:pathLst>
            </a:custGeom>
            <a:solidFill>
              <a:srgbClr val="FFFFFF"/>
            </a:solidFill>
            <a:ln w="7747"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xmlns="" id="{20870490-E1C6-4527-BB84-FE0724675764}"/>
                </a:ext>
              </a:extLst>
            </p:cNvPr>
            <p:cNvSpPr/>
            <p:nvPr/>
          </p:nvSpPr>
          <p:spPr>
            <a:xfrm>
              <a:off x="2288131" y="3248194"/>
              <a:ext cx="170718" cy="310396"/>
            </a:xfrm>
            <a:custGeom>
              <a:avLst/>
              <a:gdLst>
                <a:gd name="connsiteX0" fmla="*/ 163854 w 170718"/>
                <a:gd name="connsiteY0" fmla="*/ 312724 h 310396"/>
                <a:gd name="connsiteX1" fmla="*/ 8656 w 170718"/>
                <a:gd name="connsiteY1" fmla="*/ 312724 h 310396"/>
                <a:gd name="connsiteX2" fmla="*/ 120 w 170718"/>
                <a:gd name="connsiteY2" fmla="*/ 306516 h 310396"/>
                <a:gd name="connsiteX3" fmla="*/ 120 w 170718"/>
                <a:gd name="connsiteY3" fmla="*/ 304188 h 310396"/>
                <a:gd name="connsiteX4" fmla="*/ 120 w 170718"/>
                <a:gd name="connsiteY4" fmla="*/ 8536 h 310396"/>
                <a:gd name="connsiteX5" fmla="*/ 6328 w 170718"/>
                <a:gd name="connsiteY5" fmla="*/ 0 h 310396"/>
                <a:gd name="connsiteX6" fmla="*/ 8656 w 170718"/>
                <a:gd name="connsiteY6" fmla="*/ 0 h 310396"/>
                <a:gd name="connsiteX7" fmla="*/ 163854 w 170718"/>
                <a:gd name="connsiteY7" fmla="*/ 0 h 310396"/>
                <a:gd name="connsiteX8" fmla="*/ 171614 w 170718"/>
                <a:gd name="connsiteY8" fmla="*/ 8536 h 310396"/>
                <a:gd name="connsiteX9" fmla="*/ 171614 w 170718"/>
                <a:gd name="connsiteY9" fmla="*/ 33368 h 310396"/>
                <a:gd name="connsiteX10" fmla="*/ 163854 w 170718"/>
                <a:gd name="connsiteY10" fmla="*/ 41903 h 310396"/>
                <a:gd name="connsiteX11" fmla="*/ 52887 w 170718"/>
                <a:gd name="connsiteY11" fmla="*/ 41903 h 310396"/>
                <a:gd name="connsiteX12" fmla="*/ 46679 w 170718"/>
                <a:gd name="connsiteY12" fmla="*/ 46559 h 310396"/>
                <a:gd name="connsiteX13" fmla="*/ 46679 w 170718"/>
                <a:gd name="connsiteY13" fmla="*/ 128814 h 310396"/>
                <a:gd name="connsiteX14" fmla="*/ 52887 w 170718"/>
                <a:gd name="connsiteY14" fmla="*/ 133470 h 310396"/>
                <a:gd name="connsiteX15" fmla="*/ 146782 w 170718"/>
                <a:gd name="connsiteY15" fmla="*/ 133470 h 310396"/>
                <a:gd name="connsiteX16" fmla="*/ 155318 w 170718"/>
                <a:gd name="connsiteY16" fmla="*/ 142006 h 310396"/>
                <a:gd name="connsiteX17" fmla="*/ 155318 w 170718"/>
                <a:gd name="connsiteY17" fmla="*/ 166838 h 310396"/>
                <a:gd name="connsiteX18" fmla="*/ 146782 w 170718"/>
                <a:gd name="connsiteY18" fmla="*/ 175374 h 310396"/>
                <a:gd name="connsiteX19" fmla="*/ 52887 w 170718"/>
                <a:gd name="connsiteY19" fmla="*/ 175374 h 310396"/>
                <a:gd name="connsiteX20" fmla="*/ 46679 w 170718"/>
                <a:gd name="connsiteY20" fmla="*/ 180030 h 310396"/>
                <a:gd name="connsiteX21" fmla="*/ 46679 w 170718"/>
                <a:gd name="connsiteY21" fmla="*/ 266165 h 310396"/>
                <a:gd name="connsiteX22" fmla="*/ 52887 w 170718"/>
                <a:gd name="connsiteY22" fmla="*/ 271597 h 310396"/>
                <a:gd name="connsiteX23" fmla="*/ 163854 w 170718"/>
                <a:gd name="connsiteY23" fmla="*/ 271597 h 310396"/>
                <a:gd name="connsiteX24" fmla="*/ 171614 w 170718"/>
                <a:gd name="connsiteY24" fmla="*/ 280133 h 310396"/>
                <a:gd name="connsiteX25" fmla="*/ 171614 w 170718"/>
                <a:gd name="connsiteY25" fmla="*/ 304964 h 310396"/>
                <a:gd name="connsiteX26" fmla="*/ 163854 w 170718"/>
                <a:gd name="connsiteY26" fmla="*/ 31272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718" h="310396">
                  <a:moveTo>
                    <a:pt x="163854" y="312724"/>
                  </a:moveTo>
                  <a:lnTo>
                    <a:pt x="8656" y="312724"/>
                  </a:lnTo>
                  <a:cubicBezTo>
                    <a:pt x="4776" y="313500"/>
                    <a:pt x="896" y="310396"/>
                    <a:pt x="120" y="306516"/>
                  </a:cubicBezTo>
                  <a:cubicBezTo>
                    <a:pt x="120" y="305740"/>
                    <a:pt x="120" y="304964"/>
                    <a:pt x="120" y="304188"/>
                  </a:cubicBezTo>
                  <a:lnTo>
                    <a:pt x="120" y="8536"/>
                  </a:lnTo>
                  <a:cubicBezTo>
                    <a:pt x="-656" y="4656"/>
                    <a:pt x="2448" y="776"/>
                    <a:pt x="6328" y="0"/>
                  </a:cubicBezTo>
                  <a:cubicBezTo>
                    <a:pt x="7104" y="0"/>
                    <a:pt x="7880" y="0"/>
                    <a:pt x="8656" y="0"/>
                  </a:cubicBezTo>
                  <a:lnTo>
                    <a:pt x="163854" y="0"/>
                  </a:lnTo>
                  <a:cubicBezTo>
                    <a:pt x="169286" y="0"/>
                    <a:pt x="171614" y="3104"/>
                    <a:pt x="171614" y="8536"/>
                  </a:cubicBezTo>
                  <a:lnTo>
                    <a:pt x="171614" y="33368"/>
                  </a:lnTo>
                  <a:cubicBezTo>
                    <a:pt x="171614" y="38800"/>
                    <a:pt x="169286" y="41903"/>
                    <a:pt x="163854" y="41903"/>
                  </a:cubicBezTo>
                  <a:lnTo>
                    <a:pt x="52887" y="41903"/>
                  </a:lnTo>
                  <a:cubicBezTo>
                    <a:pt x="49007" y="41903"/>
                    <a:pt x="46679" y="43455"/>
                    <a:pt x="46679" y="46559"/>
                  </a:cubicBezTo>
                  <a:lnTo>
                    <a:pt x="46679" y="128814"/>
                  </a:lnTo>
                  <a:cubicBezTo>
                    <a:pt x="46679" y="131918"/>
                    <a:pt x="49007" y="133470"/>
                    <a:pt x="52887" y="133470"/>
                  </a:cubicBezTo>
                  <a:lnTo>
                    <a:pt x="146782" y="133470"/>
                  </a:lnTo>
                  <a:cubicBezTo>
                    <a:pt x="152990" y="133470"/>
                    <a:pt x="155318" y="136574"/>
                    <a:pt x="155318" y="142006"/>
                  </a:cubicBezTo>
                  <a:lnTo>
                    <a:pt x="155318" y="166838"/>
                  </a:lnTo>
                  <a:cubicBezTo>
                    <a:pt x="155318" y="172270"/>
                    <a:pt x="152214" y="175374"/>
                    <a:pt x="146782" y="175374"/>
                  </a:cubicBezTo>
                  <a:lnTo>
                    <a:pt x="52887" y="175374"/>
                  </a:lnTo>
                  <a:cubicBezTo>
                    <a:pt x="49007" y="175374"/>
                    <a:pt x="46679" y="176926"/>
                    <a:pt x="46679" y="180030"/>
                  </a:cubicBezTo>
                  <a:lnTo>
                    <a:pt x="46679" y="266165"/>
                  </a:lnTo>
                  <a:cubicBezTo>
                    <a:pt x="46679" y="270045"/>
                    <a:pt x="49007" y="271597"/>
                    <a:pt x="52887" y="271597"/>
                  </a:cubicBezTo>
                  <a:lnTo>
                    <a:pt x="163854" y="271597"/>
                  </a:lnTo>
                  <a:cubicBezTo>
                    <a:pt x="169286" y="271597"/>
                    <a:pt x="171614" y="273925"/>
                    <a:pt x="171614" y="280133"/>
                  </a:cubicBezTo>
                  <a:lnTo>
                    <a:pt x="171614" y="304964"/>
                  </a:lnTo>
                  <a:cubicBezTo>
                    <a:pt x="171614" y="309620"/>
                    <a:pt x="169286" y="312724"/>
                    <a:pt x="163854" y="312724"/>
                  </a:cubicBezTo>
                  <a:close/>
                </a:path>
              </a:pathLst>
            </a:custGeom>
            <a:solidFill>
              <a:srgbClr val="FFFFFF"/>
            </a:solidFill>
            <a:ln w="7747"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xmlns="" id="{7A16F058-172A-4559-B40D-7AF87CF9B34C}"/>
                </a:ext>
              </a:extLst>
            </p:cNvPr>
            <p:cNvSpPr/>
            <p:nvPr/>
          </p:nvSpPr>
          <p:spPr>
            <a:xfrm>
              <a:off x="2514065" y="3248194"/>
              <a:ext cx="193998" cy="310396"/>
            </a:xfrm>
            <a:custGeom>
              <a:avLst/>
              <a:gdLst>
                <a:gd name="connsiteX0" fmla="*/ 114071 w 193998"/>
                <a:gd name="connsiteY0" fmla="*/ 312724 h 310396"/>
                <a:gd name="connsiteX1" fmla="*/ 83807 w 193998"/>
                <a:gd name="connsiteY1" fmla="*/ 312724 h 310396"/>
                <a:gd name="connsiteX2" fmla="*/ 75271 w 193998"/>
                <a:gd name="connsiteY2" fmla="*/ 304188 h 310396"/>
                <a:gd name="connsiteX3" fmla="*/ 75271 w 193998"/>
                <a:gd name="connsiteY3" fmla="*/ 46559 h 310396"/>
                <a:gd name="connsiteX4" fmla="*/ 71391 w 193998"/>
                <a:gd name="connsiteY4" fmla="*/ 41903 h 310396"/>
                <a:gd name="connsiteX5" fmla="*/ 69839 w 193998"/>
                <a:gd name="connsiteY5" fmla="*/ 41903 h 310396"/>
                <a:gd name="connsiteX6" fmla="*/ 8536 w 193998"/>
                <a:gd name="connsiteY6" fmla="*/ 41903 h 310396"/>
                <a:gd name="connsiteX7" fmla="*/ 0 w 193998"/>
                <a:gd name="connsiteY7" fmla="*/ 33368 h 310396"/>
                <a:gd name="connsiteX8" fmla="*/ 0 w 193998"/>
                <a:gd name="connsiteY8" fmla="*/ 8536 h 310396"/>
                <a:gd name="connsiteX9" fmla="*/ 8536 w 193998"/>
                <a:gd name="connsiteY9" fmla="*/ 0 h 310396"/>
                <a:gd name="connsiteX10" fmla="*/ 189342 w 193998"/>
                <a:gd name="connsiteY10" fmla="*/ 0 h 310396"/>
                <a:gd name="connsiteX11" fmla="*/ 197878 w 193998"/>
                <a:gd name="connsiteY11" fmla="*/ 8536 h 310396"/>
                <a:gd name="connsiteX12" fmla="*/ 197878 w 193998"/>
                <a:gd name="connsiteY12" fmla="*/ 33368 h 310396"/>
                <a:gd name="connsiteX13" fmla="*/ 189342 w 193998"/>
                <a:gd name="connsiteY13" fmla="*/ 41903 h 310396"/>
                <a:gd name="connsiteX14" fmla="*/ 128039 w 193998"/>
                <a:gd name="connsiteY14" fmla="*/ 41903 h 310396"/>
                <a:gd name="connsiteX15" fmla="*/ 122607 w 193998"/>
                <a:gd name="connsiteY15" fmla="*/ 46559 h 310396"/>
                <a:gd name="connsiteX16" fmla="*/ 122607 w 193998"/>
                <a:gd name="connsiteY16" fmla="*/ 304188 h 310396"/>
                <a:gd name="connsiteX17" fmla="*/ 116399 w 193998"/>
                <a:gd name="connsiteY17" fmla="*/ 312724 h 310396"/>
                <a:gd name="connsiteX18" fmla="*/ 114071 w 193998"/>
                <a:gd name="connsiteY18" fmla="*/ 31272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998" h="310396">
                  <a:moveTo>
                    <a:pt x="114071" y="312724"/>
                  </a:moveTo>
                  <a:lnTo>
                    <a:pt x="83807" y="312724"/>
                  </a:lnTo>
                  <a:cubicBezTo>
                    <a:pt x="77599" y="312724"/>
                    <a:pt x="75271" y="310396"/>
                    <a:pt x="75271" y="304188"/>
                  </a:cubicBezTo>
                  <a:lnTo>
                    <a:pt x="75271" y="46559"/>
                  </a:lnTo>
                  <a:cubicBezTo>
                    <a:pt x="75271" y="44231"/>
                    <a:pt x="73719" y="41903"/>
                    <a:pt x="71391" y="41903"/>
                  </a:cubicBezTo>
                  <a:cubicBezTo>
                    <a:pt x="70615" y="41903"/>
                    <a:pt x="70615" y="41903"/>
                    <a:pt x="69839" y="41903"/>
                  </a:cubicBezTo>
                  <a:lnTo>
                    <a:pt x="8536" y="41903"/>
                  </a:lnTo>
                  <a:cubicBezTo>
                    <a:pt x="2328" y="41903"/>
                    <a:pt x="0" y="38800"/>
                    <a:pt x="0" y="33368"/>
                  </a:cubicBezTo>
                  <a:lnTo>
                    <a:pt x="0" y="8536"/>
                  </a:lnTo>
                  <a:cubicBezTo>
                    <a:pt x="0" y="3104"/>
                    <a:pt x="3104" y="0"/>
                    <a:pt x="8536" y="0"/>
                  </a:cubicBezTo>
                  <a:lnTo>
                    <a:pt x="189342" y="0"/>
                  </a:lnTo>
                  <a:cubicBezTo>
                    <a:pt x="195550" y="0"/>
                    <a:pt x="197878" y="3104"/>
                    <a:pt x="197878" y="8536"/>
                  </a:cubicBezTo>
                  <a:lnTo>
                    <a:pt x="197878" y="33368"/>
                  </a:lnTo>
                  <a:cubicBezTo>
                    <a:pt x="197878" y="38800"/>
                    <a:pt x="194774" y="41903"/>
                    <a:pt x="189342" y="41903"/>
                  </a:cubicBezTo>
                  <a:lnTo>
                    <a:pt x="128039" y="41903"/>
                  </a:lnTo>
                  <a:cubicBezTo>
                    <a:pt x="124159" y="41903"/>
                    <a:pt x="122607" y="43455"/>
                    <a:pt x="122607" y="46559"/>
                  </a:cubicBezTo>
                  <a:lnTo>
                    <a:pt x="122607" y="304188"/>
                  </a:lnTo>
                  <a:cubicBezTo>
                    <a:pt x="123383" y="308068"/>
                    <a:pt x="120279" y="311948"/>
                    <a:pt x="116399" y="312724"/>
                  </a:cubicBezTo>
                  <a:cubicBezTo>
                    <a:pt x="116399" y="312724"/>
                    <a:pt x="114847" y="312724"/>
                    <a:pt x="114071" y="312724"/>
                  </a:cubicBezTo>
                  <a:close/>
                </a:path>
              </a:pathLst>
            </a:custGeom>
            <a:solidFill>
              <a:srgbClr val="FFFFFF"/>
            </a:solidFill>
            <a:ln w="7747"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xmlns="" id="{63DF4064-F0F1-449B-B990-85AA7B2488D2}"/>
                </a:ext>
              </a:extLst>
            </p:cNvPr>
            <p:cNvSpPr/>
            <p:nvPr/>
          </p:nvSpPr>
          <p:spPr>
            <a:xfrm>
              <a:off x="3558403" y="3248774"/>
              <a:ext cx="201758" cy="310396"/>
            </a:xfrm>
            <a:custGeom>
              <a:avLst/>
              <a:gdLst>
                <a:gd name="connsiteX0" fmla="*/ 147 w 201757"/>
                <a:gd name="connsiteY0" fmla="*/ 236097 h 310396"/>
                <a:gd name="connsiteX1" fmla="*/ 147 w 201757"/>
                <a:gd name="connsiteY1" fmla="*/ 223681 h 310396"/>
                <a:gd name="connsiteX2" fmla="*/ 6355 w 201757"/>
                <a:gd name="connsiteY2" fmla="*/ 215145 h 310396"/>
                <a:gd name="connsiteX3" fmla="*/ 8683 w 201757"/>
                <a:gd name="connsiteY3" fmla="*/ 215145 h 310396"/>
                <a:gd name="connsiteX4" fmla="*/ 39722 w 201757"/>
                <a:gd name="connsiteY4" fmla="*/ 215145 h 310396"/>
                <a:gd name="connsiteX5" fmla="*/ 48258 w 201757"/>
                <a:gd name="connsiteY5" fmla="*/ 222129 h 310396"/>
                <a:gd name="connsiteX6" fmla="*/ 48258 w 201757"/>
                <a:gd name="connsiteY6" fmla="*/ 222905 h 310396"/>
                <a:gd name="connsiteX7" fmla="*/ 48258 w 201757"/>
                <a:gd name="connsiteY7" fmla="*/ 231441 h 310396"/>
                <a:gd name="connsiteX8" fmla="*/ 57570 w 201757"/>
                <a:gd name="connsiteY8" fmla="*/ 260929 h 310396"/>
                <a:gd name="connsiteX9" fmla="*/ 87834 w 201757"/>
                <a:gd name="connsiteY9" fmla="*/ 270241 h 310396"/>
                <a:gd name="connsiteX10" fmla="*/ 121202 w 201757"/>
                <a:gd name="connsiteY10" fmla="*/ 270241 h 310396"/>
                <a:gd name="connsiteX11" fmla="*/ 151466 w 201757"/>
                <a:gd name="connsiteY11" fmla="*/ 260929 h 310396"/>
                <a:gd name="connsiteX12" fmla="*/ 160777 w 201757"/>
                <a:gd name="connsiteY12" fmla="*/ 229889 h 310396"/>
                <a:gd name="connsiteX13" fmla="*/ 160777 w 201757"/>
                <a:gd name="connsiteY13" fmla="*/ 219025 h 310396"/>
                <a:gd name="connsiteX14" fmla="*/ 149137 w 201757"/>
                <a:gd name="connsiteY14" fmla="*/ 194194 h 310396"/>
                <a:gd name="connsiteX15" fmla="*/ 119650 w 201757"/>
                <a:gd name="connsiteY15" fmla="*/ 182554 h 310396"/>
                <a:gd name="connsiteX16" fmla="*/ 81626 w 201757"/>
                <a:gd name="connsiteY16" fmla="*/ 174794 h 310396"/>
                <a:gd name="connsiteX17" fmla="*/ 43602 w 201757"/>
                <a:gd name="connsiteY17" fmla="*/ 163930 h 310396"/>
                <a:gd name="connsiteX18" fmla="*/ 14115 w 201757"/>
                <a:gd name="connsiteY18" fmla="*/ 139874 h 310396"/>
                <a:gd name="connsiteX19" fmla="*/ 2475 w 201757"/>
                <a:gd name="connsiteY19" fmla="*/ 94867 h 310396"/>
                <a:gd name="connsiteX20" fmla="*/ 2475 w 201757"/>
                <a:gd name="connsiteY20" fmla="*/ 75467 h 310396"/>
                <a:gd name="connsiteX21" fmla="*/ 66106 w 201757"/>
                <a:gd name="connsiteY21" fmla="*/ 196 h 310396"/>
                <a:gd name="connsiteX22" fmla="*/ 78522 w 201757"/>
                <a:gd name="connsiteY22" fmla="*/ 196 h 310396"/>
                <a:gd name="connsiteX23" fmla="*/ 129738 w 201757"/>
                <a:gd name="connsiteY23" fmla="*/ 196 h 310396"/>
                <a:gd name="connsiteX24" fmla="*/ 185609 w 201757"/>
                <a:gd name="connsiteY24" fmla="*/ 20372 h 310396"/>
                <a:gd name="connsiteX25" fmla="*/ 205785 w 201757"/>
                <a:gd name="connsiteY25" fmla="*/ 76243 h 310396"/>
                <a:gd name="connsiteX26" fmla="*/ 205785 w 201757"/>
                <a:gd name="connsiteY26" fmla="*/ 87107 h 310396"/>
                <a:gd name="connsiteX27" fmla="*/ 199577 w 201757"/>
                <a:gd name="connsiteY27" fmla="*/ 95643 h 310396"/>
                <a:gd name="connsiteX28" fmla="*/ 197249 w 201757"/>
                <a:gd name="connsiteY28" fmla="*/ 95643 h 310396"/>
                <a:gd name="connsiteX29" fmla="*/ 166209 w 201757"/>
                <a:gd name="connsiteY29" fmla="*/ 95643 h 310396"/>
                <a:gd name="connsiteX30" fmla="*/ 157673 w 201757"/>
                <a:gd name="connsiteY30" fmla="*/ 89435 h 310396"/>
                <a:gd name="connsiteX31" fmla="*/ 157673 w 201757"/>
                <a:gd name="connsiteY31" fmla="*/ 87107 h 310396"/>
                <a:gd name="connsiteX32" fmla="*/ 157673 w 201757"/>
                <a:gd name="connsiteY32" fmla="*/ 80899 h 310396"/>
                <a:gd name="connsiteX33" fmla="*/ 148361 w 201757"/>
                <a:gd name="connsiteY33" fmla="*/ 51411 h 310396"/>
                <a:gd name="connsiteX34" fmla="*/ 118874 w 201757"/>
                <a:gd name="connsiteY34" fmla="*/ 42099 h 310396"/>
                <a:gd name="connsiteX35" fmla="*/ 88610 w 201757"/>
                <a:gd name="connsiteY35" fmla="*/ 42099 h 310396"/>
                <a:gd name="connsiteX36" fmla="*/ 58346 w 201757"/>
                <a:gd name="connsiteY36" fmla="*/ 51411 h 310396"/>
                <a:gd name="connsiteX37" fmla="*/ 49811 w 201757"/>
                <a:gd name="connsiteY37" fmla="*/ 84003 h 310396"/>
                <a:gd name="connsiteX38" fmla="*/ 49811 w 201757"/>
                <a:gd name="connsiteY38" fmla="*/ 98747 h 310396"/>
                <a:gd name="connsiteX39" fmla="*/ 81626 w 201757"/>
                <a:gd name="connsiteY39" fmla="*/ 128234 h 310396"/>
                <a:gd name="connsiteX40" fmla="*/ 112666 w 201757"/>
                <a:gd name="connsiteY40" fmla="*/ 134442 h 310396"/>
                <a:gd name="connsiteX41" fmla="*/ 146810 w 201757"/>
                <a:gd name="connsiteY41" fmla="*/ 141426 h 310396"/>
                <a:gd name="connsiteX42" fmla="*/ 177849 w 201757"/>
                <a:gd name="connsiteY42" fmla="*/ 154618 h 310396"/>
                <a:gd name="connsiteX43" fmla="*/ 200353 w 201757"/>
                <a:gd name="connsiteY43" fmla="*/ 178674 h 310396"/>
                <a:gd name="connsiteX44" fmla="*/ 208889 w 201757"/>
                <a:gd name="connsiteY44" fmla="*/ 218249 h 310396"/>
                <a:gd name="connsiteX45" fmla="*/ 208889 w 201757"/>
                <a:gd name="connsiteY45" fmla="*/ 236873 h 310396"/>
                <a:gd name="connsiteX46" fmla="*/ 145257 w 201757"/>
                <a:gd name="connsiteY46" fmla="*/ 312920 h 310396"/>
                <a:gd name="connsiteX47" fmla="*/ 132842 w 201757"/>
                <a:gd name="connsiteY47" fmla="*/ 312920 h 310396"/>
                <a:gd name="connsiteX48" fmla="*/ 78522 w 201757"/>
                <a:gd name="connsiteY48" fmla="*/ 312920 h 310396"/>
                <a:gd name="connsiteX49" fmla="*/ 22651 w 201757"/>
                <a:gd name="connsiteY49" fmla="*/ 292744 h 310396"/>
                <a:gd name="connsiteX50" fmla="*/ 147 w 201757"/>
                <a:gd name="connsiteY50" fmla="*/ 236097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1757" h="310396">
                  <a:moveTo>
                    <a:pt x="147" y="236097"/>
                  </a:moveTo>
                  <a:lnTo>
                    <a:pt x="147" y="223681"/>
                  </a:lnTo>
                  <a:cubicBezTo>
                    <a:pt x="-629" y="219801"/>
                    <a:pt x="1699" y="215921"/>
                    <a:pt x="6355" y="215145"/>
                  </a:cubicBezTo>
                  <a:cubicBezTo>
                    <a:pt x="7131" y="215145"/>
                    <a:pt x="7907" y="215145"/>
                    <a:pt x="8683" y="215145"/>
                  </a:cubicBezTo>
                  <a:lnTo>
                    <a:pt x="39722" y="215145"/>
                  </a:lnTo>
                  <a:cubicBezTo>
                    <a:pt x="44378" y="215145"/>
                    <a:pt x="47482" y="218249"/>
                    <a:pt x="48258" y="222129"/>
                  </a:cubicBezTo>
                  <a:cubicBezTo>
                    <a:pt x="48258" y="222129"/>
                    <a:pt x="48258" y="222905"/>
                    <a:pt x="48258" y="222905"/>
                  </a:cubicBezTo>
                  <a:lnTo>
                    <a:pt x="48258" y="231441"/>
                  </a:lnTo>
                  <a:cubicBezTo>
                    <a:pt x="47482" y="242305"/>
                    <a:pt x="50587" y="252393"/>
                    <a:pt x="57570" y="260929"/>
                  </a:cubicBezTo>
                  <a:cubicBezTo>
                    <a:pt x="66106" y="267913"/>
                    <a:pt x="76970" y="271017"/>
                    <a:pt x="87834" y="270241"/>
                  </a:cubicBezTo>
                  <a:lnTo>
                    <a:pt x="121202" y="270241"/>
                  </a:lnTo>
                  <a:cubicBezTo>
                    <a:pt x="132066" y="271017"/>
                    <a:pt x="142930" y="267913"/>
                    <a:pt x="151466" y="260929"/>
                  </a:cubicBezTo>
                  <a:cubicBezTo>
                    <a:pt x="158449" y="252393"/>
                    <a:pt x="161553" y="240753"/>
                    <a:pt x="160777" y="229889"/>
                  </a:cubicBezTo>
                  <a:lnTo>
                    <a:pt x="160777" y="219025"/>
                  </a:lnTo>
                  <a:cubicBezTo>
                    <a:pt x="160777" y="209713"/>
                    <a:pt x="156897" y="200401"/>
                    <a:pt x="149137" y="194194"/>
                  </a:cubicBezTo>
                  <a:cubicBezTo>
                    <a:pt x="140601" y="187986"/>
                    <a:pt x="130514" y="184106"/>
                    <a:pt x="119650" y="182554"/>
                  </a:cubicBezTo>
                  <a:cubicBezTo>
                    <a:pt x="108010" y="181002"/>
                    <a:pt x="95594" y="177898"/>
                    <a:pt x="81626" y="174794"/>
                  </a:cubicBezTo>
                  <a:cubicBezTo>
                    <a:pt x="68434" y="171690"/>
                    <a:pt x="56018" y="167810"/>
                    <a:pt x="43602" y="163930"/>
                  </a:cubicBezTo>
                  <a:cubicBezTo>
                    <a:pt x="31187" y="159274"/>
                    <a:pt x="21099" y="150738"/>
                    <a:pt x="14115" y="139874"/>
                  </a:cubicBezTo>
                  <a:cubicBezTo>
                    <a:pt x="5579" y="126682"/>
                    <a:pt x="1699" y="111163"/>
                    <a:pt x="2475" y="94867"/>
                  </a:cubicBezTo>
                  <a:lnTo>
                    <a:pt x="2475" y="75467"/>
                  </a:lnTo>
                  <a:cubicBezTo>
                    <a:pt x="-629" y="36667"/>
                    <a:pt x="27307" y="3300"/>
                    <a:pt x="66106" y="196"/>
                  </a:cubicBezTo>
                  <a:cubicBezTo>
                    <a:pt x="69986" y="196"/>
                    <a:pt x="73866" y="196"/>
                    <a:pt x="78522" y="196"/>
                  </a:cubicBezTo>
                  <a:lnTo>
                    <a:pt x="129738" y="196"/>
                  </a:lnTo>
                  <a:cubicBezTo>
                    <a:pt x="150689" y="-1356"/>
                    <a:pt x="170865" y="6404"/>
                    <a:pt x="185609" y="20372"/>
                  </a:cubicBezTo>
                  <a:cubicBezTo>
                    <a:pt x="199577" y="35115"/>
                    <a:pt x="206561" y="55291"/>
                    <a:pt x="205785" y="76243"/>
                  </a:cubicBezTo>
                  <a:lnTo>
                    <a:pt x="205785" y="87107"/>
                  </a:lnTo>
                  <a:cubicBezTo>
                    <a:pt x="206561" y="90987"/>
                    <a:pt x="203457" y="94867"/>
                    <a:pt x="199577" y="95643"/>
                  </a:cubicBezTo>
                  <a:cubicBezTo>
                    <a:pt x="198801" y="95643"/>
                    <a:pt x="198025" y="95643"/>
                    <a:pt x="197249" y="95643"/>
                  </a:cubicBezTo>
                  <a:lnTo>
                    <a:pt x="166209" y="95643"/>
                  </a:lnTo>
                  <a:cubicBezTo>
                    <a:pt x="162329" y="96419"/>
                    <a:pt x="158449" y="93315"/>
                    <a:pt x="157673" y="89435"/>
                  </a:cubicBezTo>
                  <a:cubicBezTo>
                    <a:pt x="157673" y="88659"/>
                    <a:pt x="157673" y="87883"/>
                    <a:pt x="157673" y="87107"/>
                  </a:cubicBezTo>
                  <a:lnTo>
                    <a:pt x="157673" y="80899"/>
                  </a:lnTo>
                  <a:cubicBezTo>
                    <a:pt x="158449" y="70035"/>
                    <a:pt x="155345" y="59171"/>
                    <a:pt x="148361" y="51411"/>
                  </a:cubicBezTo>
                  <a:cubicBezTo>
                    <a:pt x="139826" y="44427"/>
                    <a:pt x="128962" y="41323"/>
                    <a:pt x="118874" y="42099"/>
                  </a:cubicBezTo>
                  <a:lnTo>
                    <a:pt x="88610" y="42099"/>
                  </a:lnTo>
                  <a:cubicBezTo>
                    <a:pt x="77746" y="41323"/>
                    <a:pt x="66882" y="44427"/>
                    <a:pt x="58346" y="51411"/>
                  </a:cubicBezTo>
                  <a:cubicBezTo>
                    <a:pt x="52138" y="57619"/>
                    <a:pt x="49811" y="68483"/>
                    <a:pt x="49811" y="84003"/>
                  </a:cubicBezTo>
                  <a:lnTo>
                    <a:pt x="49811" y="98747"/>
                  </a:lnTo>
                  <a:cubicBezTo>
                    <a:pt x="49811" y="113490"/>
                    <a:pt x="60674" y="123578"/>
                    <a:pt x="81626" y="128234"/>
                  </a:cubicBezTo>
                  <a:cubicBezTo>
                    <a:pt x="90938" y="130562"/>
                    <a:pt x="101026" y="132114"/>
                    <a:pt x="112666" y="134442"/>
                  </a:cubicBezTo>
                  <a:cubicBezTo>
                    <a:pt x="124306" y="135994"/>
                    <a:pt x="135170" y="138322"/>
                    <a:pt x="146810" y="141426"/>
                  </a:cubicBezTo>
                  <a:cubicBezTo>
                    <a:pt x="157673" y="144530"/>
                    <a:pt x="167761" y="148410"/>
                    <a:pt x="177849" y="154618"/>
                  </a:cubicBezTo>
                  <a:cubicBezTo>
                    <a:pt x="187937" y="160050"/>
                    <a:pt x="195697" y="168586"/>
                    <a:pt x="200353" y="178674"/>
                  </a:cubicBezTo>
                  <a:cubicBezTo>
                    <a:pt x="206561" y="191090"/>
                    <a:pt x="209665" y="204281"/>
                    <a:pt x="208889" y="218249"/>
                  </a:cubicBezTo>
                  <a:lnTo>
                    <a:pt x="208889" y="236873"/>
                  </a:lnTo>
                  <a:cubicBezTo>
                    <a:pt x="211993" y="275673"/>
                    <a:pt x="184057" y="309040"/>
                    <a:pt x="145257" y="312920"/>
                  </a:cubicBezTo>
                  <a:cubicBezTo>
                    <a:pt x="141377" y="312920"/>
                    <a:pt x="137498" y="312920"/>
                    <a:pt x="132842" y="312920"/>
                  </a:cubicBezTo>
                  <a:lnTo>
                    <a:pt x="78522" y="312920"/>
                  </a:lnTo>
                  <a:cubicBezTo>
                    <a:pt x="58346" y="313696"/>
                    <a:pt x="38171" y="306712"/>
                    <a:pt x="22651" y="292744"/>
                  </a:cubicBezTo>
                  <a:cubicBezTo>
                    <a:pt x="7131" y="277225"/>
                    <a:pt x="-629" y="257049"/>
                    <a:pt x="147" y="236097"/>
                  </a:cubicBezTo>
                  <a:close/>
                </a:path>
              </a:pathLst>
            </a:custGeom>
            <a:solidFill>
              <a:srgbClr val="FFFFFF"/>
            </a:solidFill>
            <a:ln w="774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xmlns="" id="{26579F9B-6969-4F8F-8A7D-309BF347DEA1}"/>
                </a:ext>
              </a:extLst>
            </p:cNvPr>
            <p:cNvSpPr/>
            <p:nvPr/>
          </p:nvSpPr>
          <p:spPr>
            <a:xfrm>
              <a:off x="3834803" y="3248194"/>
              <a:ext cx="170718" cy="310396"/>
            </a:xfrm>
            <a:custGeom>
              <a:avLst/>
              <a:gdLst>
                <a:gd name="connsiteX0" fmla="*/ 163734 w 170718"/>
                <a:gd name="connsiteY0" fmla="*/ 312724 h 310396"/>
                <a:gd name="connsiteX1" fmla="*/ 8536 w 170718"/>
                <a:gd name="connsiteY1" fmla="*/ 312724 h 310396"/>
                <a:gd name="connsiteX2" fmla="*/ 0 w 170718"/>
                <a:gd name="connsiteY2" fmla="*/ 306516 h 310396"/>
                <a:gd name="connsiteX3" fmla="*/ 0 w 170718"/>
                <a:gd name="connsiteY3" fmla="*/ 304188 h 310396"/>
                <a:gd name="connsiteX4" fmla="*/ 0 w 170718"/>
                <a:gd name="connsiteY4" fmla="*/ 8536 h 310396"/>
                <a:gd name="connsiteX5" fmla="*/ 6984 w 170718"/>
                <a:gd name="connsiteY5" fmla="*/ 0 h 310396"/>
                <a:gd name="connsiteX6" fmla="*/ 7760 w 170718"/>
                <a:gd name="connsiteY6" fmla="*/ 0 h 310396"/>
                <a:gd name="connsiteX7" fmla="*/ 162958 w 170718"/>
                <a:gd name="connsiteY7" fmla="*/ 0 h 310396"/>
                <a:gd name="connsiteX8" fmla="*/ 170718 w 170718"/>
                <a:gd name="connsiteY8" fmla="*/ 8536 h 310396"/>
                <a:gd name="connsiteX9" fmla="*/ 170718 w 170718"/>
                <a:gd name="connsiteY9" fmla="*/ 33368 h 310396"/>
                <a:gd name="connsiteX10" fmla="*/ 162958 w 170718"/>
                <a:gd name="connsiteY10" fmla="*/ 41903 h 310396"/>
                <a:gd name="connsiteX11" fmla="*/ 51992 w 170718"/>
                <a:gd name="connsiteY11" fmla="*/ 41903 h 310396"/>
                <a:gd name="connsiteX12" fmla="*/ 45784 w 170718"/>
                <a:gd name="connsiteY12" fmla="*/ 46559 h 310396"/>
                <a:gd name="connsiteX13" fmla="*/ 45784 w 170718"/>
                <a:gd name="connsiteY13" fmla="*/ 128814 h 310396"/>
                <a:gd name="connsiteX14" fmla="*/ 51992 w 170718"/>
                <a:gd name="connsiteY14" fmla="*/ 133470 h 310396"/>
                <a:gd name="connsiteX15" fmla="*/ 145887 w 170718"/>
                <a:gd name="connsiteY15" fmla="*/ 133470 h 310396"/>
                <a:gd name="connsiteX16" fmla="*/ 154423 w 170718"/>
                <a:gd name="connsiteY16" fmla="*/ 142006 h 310396"/>
                <a:gd name="connsiteX17" fmla="*/ 154423 w 170718"/>
                <a:gd name="connsiteY17" fmla="*/ 166838 h 310396"/>
                <a:gd name="connsiteX18" fmla="*/ 145887 w 170718"/>
                <a:gd name="connsiteY18" fmla="*/ 175374 h 310396"/>
                <a:gd name="connsiteX19" fmla="*/ 51992 w 170718"/>
                <a:gd name="connsiteY19" fmla="*/ 175374 h 310396"/>
                <a:gd name="connsiteX20" fmla="*/ 45784 w 170718"/>
                <a:gd name="connsiteY20" fmla="*/ 180030 h 310396"/>
                <a:gd name="connsiteX21" fmla="*/ 45784 w 170718"/>
                <a:gd name="connsiteY21" fmla="*/ 266165 h 310396"/>
                <a:gd name="connsiteX22" fmla="*/ 51992 w 170718"/>
                <a:gd name="connsiteY22" fmla="*/ 271597 h 310396"/>
                <a:gd name="connsiteX23" fmla="*/ 162958 w 170718"/>
                <a:gd name="connsiteY23" fmla="*/ 271597 h 310396"/>
                <a:gd name="connsiteX24" fmla="*/ 170718 w 170718"/>
                <a:gd name="connsiteY24" fmla="*/ 280133 h 310396"/>
                <a:gd name="connsiteX25" fmla="*/ 170718 w 170718"/>
                <a:gd name="connsiteY25" fmla="*/ 304964 h 310396"/>
                <a:gd name="connsiteX26" fmla="*/ 163734 w 170718"/>
                <a:gd name="connsiteY26" fmla="*/ 31272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718" h="310396">
                  <a:moveTo>
                    <a:pt x="163734" y="312724"/>
                  </a:moveTo>
                  <a:lnTo>
                    <a:pt x="8536" y="312724"/>
                  </a:lnTo>
                  <a:cubicBezTo>
                    <a:pt x="4656" y="313500"/>
                    <a:pt x="776" y="310396"/>
                    <a:pt x="0" y="306516"/>
                  </a:cubicBezTo>
                  <a:cubicBezTo>
                    <a:pt x="0" y="305740"/>
                    <a:pt x="0" y="304964"/>
                    <a:pt x="0" y="304188"/>
                  </a:cubicBezTo>
                  <a:lnTo>
                    <a:pt x="0" y="8536"/>
                  </a:lnTo>
                  <a:cubicBezTo>
                    <a:pt x="0" y="3880"/>
                    <a:pt x="3104" y="776"/>
                    <a:pt x="6984" y="0"/>
                  </a:cubicBezTo>
                  <a:cubicBezTo>
                    <a:pt x="6984" y="0"/>
                    <a:pt x="7760" y="0"/>
                    <a:pt x="7760" y="0"/>
                  </a:cubicBezTo>
                  <a:lnTo>
                    <a:pt x="162958" y="0"/>
                  </a:lnTo>
                  <a:cubicBezTo>
                    <a:pt x="168390" y="0"/>
                    <a:pt x="170718" y="3104"/>
                    <a:pt x="170718" y="8536"/>
                  </a:cubicBezTo>
                  <a:lnTo>
                    <a:pt x="170718" y="33368"/>
                  </a:lnTo>
                  <a:cubicBezTo>
                    <a:pt x="170718" y="38800"/>
                    <a:pt x="168390" y="41903"/>
                    <a:pt x="162958" y="41903"/>
                  </a:cubicBezTo>
                  <a:lnTo>
                    <a:pt x="51992" y="41903"/>
                  </a:lnTo>
                  <a:cubicBezTo>
                    <a:pt x="48112" y="41903"/>
                    <a:pt x="45784" y="43455"/>
                    <a:pt x="45784" y="46559"/>
                  </a:cubicBezTo>
                  <a:lnTo>
                    <a:pt x="45784" y="128814"/>
                  </a:lnTo>
                  <a:cubicBezTo>
                    <a:pt x="45784" y="131918"/>
                    <a:pt x="48112" y="133470"/>
                    <a:pt x="51992" y="133470"/>
                  </a:cubicBezTo>
                  <a:lnTo>
                    <a:pt x="145887" y="133470"/>
                  </a:lnTo>
                  <a:cubicBezTo>
                    <a:pt x="152095" y="133470"/>
                    <a:pt x="154423" y="136574"/>
                    <a:pt x="154423" y="142006"/>
                  </a:cubicBezTo>
                  <a:lnTo>
                    <a:pt x="154423" y="166838"/>
                  </a:lnTo>
                  <a:cubicBezTo>
                    <a:pt x="154423" y="172270"/>
                    <a:pt x="151318" y="175374"/>
                    <a:pt x="145887" y="175374"/>
                  </a:cubicBezTo>
                  <a:lnTo>
                    <a:pt x="51992" y="175374"/>
                  </a:lnTo>
                  <a:cubicBezTo>
                    <a:pt x="48112" y="175374"/>
                    <a:pt x="45784" y="176926"/>
                    <a:pt x="45784" y="180030"/>
                  </a:cubicBezTo>
                  <a:lnTo>
                    <a:pt x="45784" y="266165"/>
                  </a:lnTo>
                  <a:cubicBezTo>
                    <a:pt x="45784" y="270045"/>
                    <a:pt x="48112" y="271597"/>
                    <a:pt x="51992" y="271597"/>
                  </a:cubicBezTo>
                  <a:lnTo>
                    <a:pt x="162958" y="271597"/>
                  </a:lnTo>
                  <a:cubicBezTo>
                    <a:pt x="168390" y="271597"/>
                    <a:pt x="170718" y="273925"/>
                    <a:pt x="170718" y="280133"/>
                  </a:cubicBezTo>
                  <a:lnTo>
                    <a:pt x="170718" y="304964"/>
                  </a:lnTo>
                  <a:cubicBezTo>
                    <a:pt x="171494" y="309620"/>
                    <a:pt x="169166" y="312724"/>
                    <a:pt x="163734" y="312724"/>
                  </a:cubicBezTo>
                  <a:close/>
                </a:path>
              </a:pathLst>
            </a:custGeom>
            <a:solidFill>
              <a:srgbClr val="FFFFFF"/>
            </a:solidFill>
            <a:ln w="7747"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xmlns="" id="{80E2D3EB-700D-4464-A7DB-B7C124990547}"/>
                </a:ext>
              </a:extLst>
            </p:cNvPr>
            <p:cNvSpPr/>
            <p:nvPr/>
          </p:nvSpPr>
          <p:spPr>
            <a:xfrm>
              <a:off x="4074465" y="3247959"/>
              <a:ext cx="201758" cy="310396"/>
            </a:xfrm>
            <a:custGeom>
              <a:avLst/>
              <a:gdLst>
                <a:gd name="connsiteX0" fmla="*/ 38919 w 201757"/>
                <a:gd name="connsiteY0" fmla="*/ 312960 h 310396"/>
                <a:gd name="connsiteX1" fmla="*/ 8655 w 201757"/>
                <a:gd name="connsiteY1" fmla="*/ 312960 h 310396"/>
                <a:gd name="connsiteX2" fmla="*/ 120 w 201757"/>
                <a:gd name="connsiteY2" fmla="*/ 306752 h 310396"/>
                <a:gd name="connsiteX3" fmla="*/ 120 w 201757"/>
                <a:gd name="connsiteY3" fmla="*/ 304424 h 310396"/>
                <a:gd name="connsiteX4" fmla="*/ 120 w 201757"/>
                <a:gd name="connsiteY4" fmla="*/ 8771 h 310396"/>
                <a:gd name="connsiteX5" fmla="*/ 6328 w 201757"/>
                <a:gd name="connsiteY5" fmla="*/ 235 h 310396"/>
                <a:gd name="connsiteX6" fmla="*/ 8655 w 201757"/>
                <a:gd name="connsiteY6" fmla="*/ 235 h 310396"/>
                <a:gd name="connsiteX7" fmla="*/ 121950 w 201757"/>
                <a:gd name="connsiteY7" fmla="*/ 235 h 310396"/>
                <a:gd name="connsiteX8" fmla="*/ 197998 w 201757"/>
                <a:gd name="connsiteY8" fmla="*/ 63867 h 310396"/>
                <a:gd name="connsiteX9" fmla="*/ 197998 w 201757"/>
                <a:gd name="connsiteY9" fmla="*/ 76282 h 310396"/>
                <a:gd name="connsiteX10" fmla="*/ 197998 w 201757"/>
                <a:gd name="connsiteY10" fmla="*/ 117410 h 310396"/>
                <a:gd name="connsiteX11" fmla="*/ 152214 w 201757"/>
                <a:gd name="connsiteY11" fmla="*/ 188025 h 310396"/>
                <a:gd name="connsiteX12" fmla="*/ 152214 w 201757"/>
                <a:gd name="connsiteY12" fmla="*/ 190353 h 310396"/>
                <a:gd name="connsiteX13" fmla="*/ 205758 w 201757"/>
                <a:gd name="connsiteY13" fmla="*/ 303648 h 310396"/>
                <a:gd name="connsiteX14" fmla="*/ 199550 w 201757"/>
                <a:gd name="connsiteY14" fmla="*/ 313736 h 310396"/>
                <a:gd name="connsiteX15" fmla="*/ 169286 w 201757"/>
                <a:gd name="connsiteY15" fmla="*/ 313736 h 310396"/>
                <a:gd name="connsiteX16" fmla="*/ 154542 w 201757"/>
                <a:gd name="connsiteY16" fmla="*/ 305200 h 310396"/>
                <a:gd name="connsiteX17" fmla="*/ 102551 w 201757"/>
                <a:gd name="connsiteY17" fmla="*/ 192681 h 310396"/>
                <a:gd name="connsiteX18" fmla="*/ 53663 w 201757"/>
                <a:gd name="connsiteY18" fmla="*/ 192681 h 310396"/>
                <a:gd name="connsiteX19" fmla="*/ 47455 w 201757"/>
                <a:gd name="connsiteY19" fmla="*/ 197337 h 310396"/>
                <a:gd name="connsiteX20" fmla="*/ 47455 w 201757"/>
                <a:gd name="connsiteY20" fmla="*/ 304424 h 310396"/>
                <a:gd name="connsiteX21" fmla="*/ 41247 w 201757"/>
                <a:gd name="connsiteY21" fmla="*/ 312960 h 310396"/>
                <a:gd name="connsiteX22" fmla="*/ 38919 w 201757"/>
                <a:gd name="connsiteY22" fmla="*/ 312960 h 310396"/>
                <a:gd name="connsiteX23" fmla="*/ 52887 w 201757"/>
                <a:gd name="connsiteY23" fmla="*/ 153882 h 310396"/>
                <a:gd name="connsiteX24" fmla="*/ 114190 w 201757"/>
                <a:gd name="connsiteY24" fmla="*/ 153882 h 310396"/>
                <a:gd name="connsiteX25" fmla="*/ 149886 w 201757"/>
                <a:gd name="connsiteY25" fmla="*/ 118186 h 310396"/>
                <a:gd name="connsiteX26" fmla="*/ 149886 w 201757"/>
                <a:gd name="connsiteY26" fmla="*/ 77834 h 310396"/>
                <a:gd name="connsiteX27" fmla="*/ 114190 w 201757"/>
                <a:gd name="connsiteY27" fmla="*/ 42139 h 310396"/>
                <a:gd name="connsiteX28" fmla="*/ 52887 w 201757"/>
                <a:gd name="connsiteY28" fmla="*/ 42139 h 310396"/>
                <a:gd name="connsiteX29" fmla="*/ 47455 w 201757"/>
                <a:gd name="connsiteY29" fmla="*/ 46795 h 310396"/>
                <a:gd name="connsiteX30" fmla="*/ 47455 w 201757"/>
                <a:gd name="connsiteY30" fmla="*/ 149226 h 310396"/>
                <a:gd name="connsiteX31" fmla="*/ 52887 w 201757"/>
                <a:gd name="connsiteY31" fmla="*/ 153882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757" h="310396">
                  <a:moveTo>
                    <a:pt x="38919" y="312960"/>
                  </a:moveTo>
                  <a:lnTo>
                    <a:pt x="8655" y="312960"/>
                  </a:lnTo>
                  <a:cubicBezTo>
                    <a:pt x="4775" y="313736"/>
                    <a:pt x="896" y="310632"/>
                    <a:pt x="120" y="306752"/>
                  </a:cubicBezTo>
                  <a:cubicBezTo>
                    <a:pt x="120" y="305976"/>
                    <a:pt x="120" y="305200"/>
                    <a:pt x="120" y="304424"/>
                  </a:cubicBezTo>
                  <a:lnTo>
                    <a:pt x="120" y="8771"/>
                  </a:lnTo>
                  <a:cubicBezTo>
                    <a:pt x="-656" y="4891"/>
                    <a:pt x="2448" y="1011"/>
                    <a:pt x="6328" y="235"/>
                  </a:cubicBezTo>
                  <a:cubicBezTo>
                    <a:pt x="7104" y="235"/>
                    <a:pt x="7880" y="235"/>
                    <a:pt x="8655" y="235"/>
                  </a:cubicBezTo>
                  <a:lnTo>
                    <a:pt x="121950" y="235"/>
                  </a:lnTo>
                  <a:cubicBezTo>
                    <a:pt x="160750" y="-2869"/>
                    <a:pt x="194118" y="25067"/>
                    <a:pt x="197998" y="63867"/>
                  </a:cubicBezTo>
                  <a:cubicBezTo>
                    <a:pt x="197998" y="67747"/>
                    <a:pt x="197998" y="71627"/>
                    <a:pt x="197998" y="76282"/>
                  </a:cubicBezTo>
                  <a:lnTo>
                    <a:pt x="197998" y="117410"/>
                  </a:lnTo>
                  <a:cubicBezTo>
                    <a:pt x="197998" y="154658"/>
                    <a:pt x="182478" y="177937"/>
                    <a:pt x="152214" y="188025"/>
                  </a:cubicBezTo>
                  <a:lnTo>
                    <a:pt x="152214" y="190353"/>
                  </a:lnTo>
                  <a:lnTo>
                    <a:pt x="205758" y="303648"/>
                  </a:lnTo>
                  <a:cubicBezTo>
                    <a:pt x="209638" y="309856"/>
                    <a:pt x="207309" y="313736"/>
                    <a:pt x="199550" y="313736"/>
                  </a:cubicBezTo>
                  <a:lnTo>
                    <a:pt x="169286" y="313736"/>
                  </a:lnTo>
                  <a:cubicBezTo>
                    <a:pt x="163078" y="314512"/>
                    <a:pt x="156870" y="311408"/>
                    <a:pt x="154542" y="305200"/>
                  </a:cubicBezTo>
                  <a:lnTo>
                    <a:pt x="102551" y="192681"/>
                  </a:lnTo>
                  <a:lnTo>
                    <a:pt x="53663" y="192681"/>
                  </a:lnTo>
                  <a:cubicBezTo>
                    <a:pt x="49783" y="192681"/>
                    <a:pt x="47455" y="194233"/>
                    <a:pt x="47455" y="197337"/>
                  </a:cubicBezTo>
                  <a:lnTo>
                    <a:pt x="47455" y="304424"/>
                  </a:lnTo>
                  <a:cubicBezTo>
                    <a:pt x="48231" y="308304"/>
                    <a:pt x="45127" y="312184"/>
                    <a:pt x="41247" y="312960"/>
                  </a:cubicBezTo>
                  <a:cubicBezTo>
                    <a:pt x="40471" y="312960"/>
                    <a:pt x="39695" y="312960"/>
                    <a:pt x="38919" y="312960"/>
                  </a:cubicBezTo>
                  <a:close/>
                  <a:moveTo>
                    <a:pt x="52887" y="153882"/>
                  </a:moveTo>
                  <a:lnTo>
                    <a:pt x="114190" y="153882"/>
                  </a:lnTo>
                  <a:cubicBezTo>
                    <a:pt x="138246" y="153882"/>
                    <a:pt x="149886" y="142242"/>
                    <a:pt x="149886" y="118186"/>
                  </a:cubicBezTo>
                  <a:lnTo>
                    <a:pt x="149886" y="77834"/>
                  </a:lnTo>
                  <a:cubicBezTo>
                    <a:pt x="149886" y="53779"/>
                    <a:pt x="138246" y="42139"/>
                    <a:pt x="114190" y="42139"/>
                  </a:cubicBezTo>
                  <a:lnTo>
                    <a:pt x="52887" y="42139"/>
                  </a:lnTo>
                  <a:cubicBezTo>
                    <a:pt x="49007" y="42139"/>
                    <a:pt x="47455" y="43691"/>
                    <a:pt x="47455" y="46795"/>
                  </a:cubicBezTo>
                  <a:lnTo>
                    <a:pt x="47455" y="149226"/>
                  </a:lnTo>
                  <a:cubicBezTo>
                    <a:pt x="47455" y="152330"/>
                    <a:pt x="49007" y="153882"/>
                    <a:pt x="52887" y="153882"/>
                  </a:cubicBezTo>
                  <a:close/>
                </a:path>
              </a:pathLst>
            </a:custGeom>
            <a:solidFill>
              <a:srgbClr val="FFFFFF"/>
            </a:solidFill>
            <a:ln w="7747"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xmlns="" id="{6305076A-053C-421B-9BA4-BFFB729CCB8F}"/>
                </a:ext>
              </a:extLst>
            </p:cNvPr>
            <p:cNvSpPr/>
            <p:nvPr/>
          </p:nvSpPr>
          <p:spPr>
            <a:xfrm>
              <a:off x="4323682" y="3248194"/>
              <a:ext cx="225038" cy="310396"/>
            </a:xfrm>
            <a:custGeom>
              <a:avLst/>
              <a:gdLst>
                <a:gd name="connsiteX0" fmla="*/ 139675 w 225037"/>
                <a:gd name="connsiteY0" fmla="*/ 312724 h 310396"/>
                <a:gd name="connsiteX1" fmla="*/ 91564 w 225037"/>
                <a:gd name="connsiteY1" fmla="*/ 312724 h 310396"/>
                <a:gd name="connsiteX2" fmla="*/ 81476 w 225037"/>
                <a:gd name="connsiteY2" fmla="*/ 304188 h 310396"/>
                <a:gd name="connsiteX3" fmla="*/ 773 w 225037"/>
                <a:gd name="connsiteY3" fmla="*/ 9312 h 310396"/>
                <a:gd name="connsiteX4" fmla="*/ 7757 w 225037"/>
                <a:gd name="connsiteY4" fmla="*/ 0 h 310396"/>
                <a:gd name="connsiteX5" fmla="*/ 41901 w 225037"/>
                <a:gd name="connsiteY5" fmla="*/ 0 h 310396"/>
                <a:gd name="connsiteX6" fmla="*/ 51212 w 225037"/>
                <a:gd name="connsiteY6" fmla="*/ 7760 h 310396"/>
                <a:gd name="connsiteX7" fmla="*/ 51212 w 225037"/>
                <a:gd name="connsiteY7" fmla="*/ 7760 h 310396"/>
                <a:gd name="connsiteX8" fmla="*/ 114068 w 225037"/>
                <a:gd name="connsiteY8" fmla="*/ 261509 h 310396"/>
                <a:gd name="connsiteX9" fmla="*/ 116396 w 225037"/>
                <a:gd name="connsiteY9" fmla="*/ 261509 h 310396"/>
                <a:gd name="connsiteX10" fmla="*/ 178475 w 225037"/>
                <a:gd name="connsiteY10" fmla="*/ 8536 h 310396"/>
                <a:gd name="connsiteX11" fmla="*/ 187787 w 225037"/>
                <a:gd name="connsiteY11" fmla="*/ 0 h 310396"/>
                <a:gd name="connsiteX12" fmla="*/ 221931 w 225037"/>
                <a:gd name="connsiteY12" fmla="*/ 0 h 310396"/>
                <a:gd name="connsiteX13" fmla="*/ 229691 w 225037"/>
                <a:gd name="connsiteY13" fmla="*/ 9312 h 310396"/>
                <a:gd name="connsiteX14" fmla="*/ 148987 w 225037"/>
                <a:gd name="connsiteY14" fmla="*/ 304188 h 310396"/>
                <a:gd name="connsiteX15" fmla="*/ 139675 w 225037"/>
                <a:gd name="connsiteY15" fmla="*/ 31272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037" h="310396">
                  <a:moveTo>
                    <a:pt x="139675" y="312724"/>
                  </a:moveTo>
                  <a:lnTo>
                    <a:pt x="91564" y="312724"/>
                  </a:lnTo>
                  <a:cubicBezTo>
                    <a:pt x="86132" y="312724"/>
                    <a:pt x="82252" y="309620"/>
                    <a:pt x="81476" y="304188"/>
                  </a:cubicBezTo>
                  <a:lnTo>
                    <a:pt x="773" y="9312"/>
                  </a:lnTo>
                  <a:cubicBezTo>
                    <a:pt x="-1555" y="3104"/>
                    <a:pt x="1549" y="0"/>
                    <a:pt x="7757" y="0"/>
                  </a:cubicBezTo>
                  <a:lnTo>
                    <a:pt x="41901" y="0"/>
                  </a:lnTo>
                  <a:cubicBezTo>
                    <a:pt x="46556" y="0"/>
                    <a:pt x="50436" y="3104"/>
                    <a:pt x="51212" y="7760"/>
                  </a:cubicBezTo>
                  <a:cubicBezTo>
                    <a:pt x="51212" y="7760"/>
                    <a:pt x="51212" y="7760"/>
                    <a:pt x="51212" y="7760"/>
                  </a:cubicBezTo>
                  <a:lnTo>
                    <a:pt x="114068" y="261509"/>
                  </a:lnTo>
                  <a:lnTo>
                    <a:pt x="116396" y="261509"/>
                  </a:lnTo>
                  <a:lnTo>
                    <a:pt x="178475" y="8536"/>
                  </a:lnTo>
                  <a:cubicBezTo>
                    <a:pt x="179251" y="3880"/>
                    <a:pt x="183131" y="0"/>
                    <a:pt x="187787" y="0"/>
                  </a:cubicBezTo>
                  <a:lnTo>
                    <a:pt x="221931" y="0"/>
                  </a:lnTo>
                  <a:cubicBezTo>
                    <a:pt x="228915" y="0"/>
                    <a:pt x="231243" y="3104"/>
                    <a:pt x="229691" y="9312"/>
                  </a:cubicBezTo>
                  <a:lnTo>
                    <a:pt x="148987" y="304188"/>
                  </a:lnTo>
                  <a:cubicBezTo>
                    <a:pt x="148211" y="308844"/>
                    <a:pt x="144331" y="312724"/>
                    <a:pt x="139675" y="312724"/>
                  </a:cubicBezTo>
                  <a:close/>
                </a:path>
              </a:pathLst>
            </a:custGeom>
            <a:solidFill>
              <a:srgbClr val="FFFFFF"/>
            </a:solidFill>
            <a:ln w="7747"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xmlns="" id="{AA140A05-4C7B-45EC-B443-ADD24AD2136F}"/>
                </a:ext>
              </a:extLst>
            </p:cNvPr>
            <p:cNvSpPr/>
            <p:nvPr/>
          </p:nvSpPr>
          <p:spPr>
            <a:xfrm>
              <a:off x="4614556" y="3248074"/>
              <a:ext cx="46560" cy="310396"/>
            </a:xfrm>
            <a:custGeom>
              <a:avLst/>
              <a:gdLst>
                <a:gd name="connsiteX0" fmla="*/ 47455 w 46559"/>
                <a:gd name="connsiteY0" fmla="*/ 8656 h 310396"/>
                <a:gd name="connsiteX1" fmla="*/ 47455 w 46559"/>
                <a:gd name="connsiteY1" fmla="*/ 304308 h 310396"/>
                <a:gd name="connsiteX2" fmla="*/ 41247 w 46559"/>
                <a:gd name="connsiteY2" fmla="*/ 312844 h 310396"/>
                <a:gd name="connsiteX3" fmla="*/ 38919 w 46559"/>
                <a:gd name="connsiteY3" fmla="*/ 312844 h 310396"/>
                <a:gd name="connsiteX4" fmla="*/ 8656 w 46559"/>
                <a:gd name="connsiteY4" fmla="*/ 312844 h 310396"/>
                <a:gd name="connsiteX5" fmla="*/ 120 w 46559"/>
                <a:gd name="connsiteY5" fmla="*/ 306636 h 310396"/>
                <a:gd name="connsiteX6" fmla="*/ 120 w 46559"/>
                <a:gd name="connsiteY6" fmla="*/ 304308 h 310396"/>
                <a:gd name="connsiteX7" fmla="*/ 120 w 46559"/>
                <a:gd name="connsiteY7" fmla="*/ 8656 h 310396"/>
                <a:gd name="connsiteX8" fmla="*/ 6328 w 46559"/>
                <a:gd name="connsiteY8" fmla="*/ 120 h 310396"/>
                <a:gd name="connsiteX9" fmla="*/ 8656 w 46559"/>
                <a:gd name="connsiteY9" fmla="*/ 120 h 310396"/>
                <a:gd name="connsiteX10" fmla="*/ 38919 w 46559"/>
                <a:gd name="connsiteY10" fmla="*/ 120 h 310396"/>
                <a:gd name="connsiteX11" fmla="*/ 47455 w 46559"/>
                <a:gd name="connsiteY11" fmla="*/ 6328 h 310396"/>
                <a:gd name="connsiteX12" fmla="*/ 47455 w 46559"/>
                <a:gd name="connsiteY12" fmla="*/ 8656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59" h="310396">
                  <a:moveTo>
                    <a:pt x="47455" y="8656"/>
                  </a:moveTo>
                  <a:lnTo>
                    <a:pt x="47455" y="304308"/>
                  </a:lnTo>
                  <a:cubicBezTo>
                    <a:pt x="48231" y="308188"/>
                    <a:pt x="45127" y="312068"/>
                    <a:pt x="41247" y="312844"/>
                  </a:cubicBezTo>
                  <a:cubicBezTo>
                    <a:pt x="40471" y="312844"/>
                    <a:pt x="39695" y="312844"/>
                    <a:pt x="38919" y="312844"/>
                  </a:cubicBezTo>
                  <a:lnTo>
                    <a:pt x="8656" y="312844"/>
                  </a:lnTo>
                  <a:cubicBezTo>
                    <a:pt x="4776" y="313620"/>
                    <a:pt x="896" y="310516"/>
                    <a:pt x="120" y="306636"/>
                  </a:cubicBezTo>
                  <a:cubicBezTo>
                    <a:pt x="120" y="305860"/>
                    <a:pt x="120" y="305084"/>
                    <a:pt x="120" y="304308"/>
                  </a:cubicBezTo>
                  <a:lnTo>
                    <a:pt x="120" y="8656"/>
                  </a:lnTo>
                  <a:cubicBezTo>
                    <a:pt x="-656" y="4776"/>
                    <a:pt x="2448" y="896"/>
                    <a:pt x="6328" y="120"/>
                  </a:cubicBezTo>
                  <a:cubicBezTo>
                    <a:pt x="7104" y="120"/>
                    <a:pt x="7880" y="120"/>
                    <a:pt x="8656" y="120"/>
                  </a:cubicBezTo>
                  <a:lnTo>
                    <a:pt x="38919" y="120"/>
                  </a:lnTo>
                  <a:cubicBezTo>
                    <a:pt x="42799" y="-656"/>
                    <a:pt x="46679" y="2448"/>
                    <a:pt x="47455" y="6328"/>
                  </a:cubicBezTo>
                  <a:cubicBezTo>
                    <a:pt x="47455" y="7880"/>
                    <a:pt x="47455" y="8656"/>
                    <a:pt x="47455" y="8656"/>
                  </a:cubicBezTo>
                  <a:close/>
                </a:path>
              </a:pathLst>
            </a:custGeom>
            <a:solidFill>
              <a:srgbClr val="FFFFFF"/>
            </a:solidFill>
            <a:ln w="7747"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xmlns="" id="{31EF5BA4-3968-4763-B1FE-6FA759B44736}"/>
                </a:ext>
              </a:extLst>
            </p:cNvPr>
            <p:cNvSpPr/>
            <p:nvPr/>
          </p:nvSpPr>
          <p:spPr>
            <a:xfrm>
              <a:off x="4733966" y="3248757"/>
              <a:ext cx="201758" cy="310396"/>
            </a:xfrm>
            <a:custGeom>
              <a:avLst/>
              <a:gdLst>
                <a:gd name="connsiteX0" fmla="*/ 132132 w 201757"/>
                <a:gd name="connsiteY0" fmla="*/ 312161 h 310396"/>
                <a:gd name="connsiteX1" fmla="*/ 75484 w 201757"/>
                <a:gd name="connsiteY1" fmla="*/ 312161 h 310396"/>
                <a:gd name="connsiteX2" fmla="*/ 19613 w 201757"/>
                <a:gd name="connsiteY2" fmla="*/ 291985 h 310396"/>
                <a:gd name="connsiteX3" fmla="*/ 213 w 201757"/>
                <a:gd name="connsiteY3" fmla="*/ 236890 h 310396"/>
                <a:gd name="connsiteX4" fmla="*/ 213 w 201757"/>
                <a:gd name="connsiteY4" fmla="*/ 75484 h 310396"/>
                <a:gd name="connsiteX5" fmla="*/ 19613 w 201757"/>
                <a:gd name="connsiteY5" fmla="*/ 19613 h 310396"/>
                <a:gd name="connsiteX6" fmla="*/ 75484 w 201757"/>
                <a:gd name="connsiteY6" fmla="*/ 213 h 310396"/>
                <a:gd name="connsiteX7" fmla="*/ 132132 w 201757"/>
                <a:gd name="connsiteY7" fmla="*/ 213 h 310396"/>
                <a:gd name="connsiteX8" fmla="*/ 187227 w 201757"/>
                <a:gd name="connsiteY8" fmla="*/ 19613 h 310396"/>
                <a:gd name="connsiteX9" fmla="*/ 207403 w 201757"/>
                <a:gd name="connsiteY9" fmla="*/ 75484 h 310396"/>
                <a:gd name="connsiteX10" fmla="*/ 207403 w 201757"/>
                <a:gd name="connsiteY10" fmla="*/ 98764 h 310396"/>
                <a:gd name="connsiteX11" fmla="*/ 200419 w 201757"/>
                <a:gd name="connsiteY11" fmla="*/ 107300 h 310396"/>
                <a:gd name="connsiteX12" fmla="*/ 198091 w 201757"/>
                <a:gd name="connsiteY12" fmla="*/ 107300 h 310396"/>
                <a:gd name="connsiteX13" fmla="*/ 167827 w 201757"/>
                <a:gd name="connsiteY13" fmla="*/ 107300 h 310396"/>
                <a:gd name="connsiteX14" fmla="*/ 159291 w 201757"/>
                <a:gd name="connsiteY14" fmla="*/ 98764 h 310396"/>
                <a:gd name="connsiteX15" fmla="*/ 159291 w 201757"/>
                <a:gd name="connsiteY15" fmla="*/ 77036 h 310396"/>
                <a:gd name="connsiteX16" fmla="*/ 124372 w 201757"/>
                <a:gd name="connsiteY16" fmla="*/ 41340 h 310396"/>
                <a:gd name="connsiteX17" fmla="*/ 82468 w 201757"/>
                <a:gd name="connsiteY17" fmla="*/ 41340 h 310396"/>
                <a:gd name="connsiteX18" fmla="*/ 47548 w 201757"/>
                <a:gd name="connsiteY18" fmla="*/ 77036 h 310396"/>
                <a:gd name="connsiteX19" fmla="*/ 47548 w 201757"/>
                <a:gd name="connsiteY19" fmla="*/ 234562 h 310396"/>
                <a:gd name="connsiteX20" fmla="*/ 82468 w 201757"/>
                <a:gd name="connsiteY20" fmla="*/ 270258 h 310396"/>
                <a:gd name="connsiteX21" fmla="*/ 124372 w 201757"/>
                <a:gd name="connsiteY21" fmla="*/ 270258 h 310396"/>
                <a:gd name="connsiteX22" fmla="*/ 159291 w 201757"/>
                <a:gd name="connsiteY22" fmla="*/ 234562 h 310396"/>
                <a:gd name="connsiteX23" fmla="*/ 159291 w 201757"/>
                <a:gd name="connsiteY23" fmla="*/ 212834 h 310396"/>
                <a:gd name="connsiteX24" fmla="*/ 167827 w 201757"/>
                <a:gd name="connsiteY24" fmla="*/ 204298 h 310396"/>
                <a:gd name="connsiteX25" fmla="*/ 198091 w 201757"/>
                <a:gd name="connsiteY25" fmla="*/ 204298 h 310396"/>
                <a:gd name="connsiteX26" fmla="*/ 206627 w 201757"/>
                <a:gd name="connsiteY26" fmla="*/ 211282 h 310396"/>
                <a:gd name="connsiteX27" fmla="*/ 206627 w 201757"/>
                <a:gd name="connsiteY27" fmla="*/ 213610 h 310396"/>
                <a:gd name="connsiteX28" fmla="*/ 206627 w 201757"/>
                <a:gd name="connsiteY28" fmla="*/ 236890 h 310396"/>
                <a:gd name="connsiteX29" fmla="*/ 144547 w 201757"/>
                <a:gd name="connsiteY29" fmla="*/ 312161 h 310396"/>
                <a:gd name="connsiteX30" fmla="*/ 132132 w 201757"/>
                <a:gd name="connsiteY30" fmla="*/ 312161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757" h="310396">
                  <a:moveTo>
                    <a:pt x="132132" y="312161"/>
                  </a:moveTo>
                  <a:lnTo>
                    <a:pt x="75484" y="312161"/>
                  </a:lnTo>
                  <a:cubicBezTo>
                    <a:pt x="51428" y="312161"/>
                    <a:pt x="32804" y="305177"/>
                    <a:pt x="19613" y="291985"/>
                  </a:cubicBezTo>
                  <a:cubicBezTo>
                    <a:pt x="5645" y="277242"/>
                    <a:pt x="-1339" y="257066"/>
                    <a:pt x="213" y="236890"/>
                  </a:cubicBezTo>
                  <a:lnTo>
                    <a:pt x="213" y="75484"/>
                  </a:lnTo>
                  <a:cubicBezTo>
                    <a:pt x="213" y="51428"/>
                    <a:pt x="6421" y="32804"/>
                    <a:pt x="19613" y="19613"/>
                  </a:cubicBezTo>
                  <a:cubicBezTo>
                    <a:pt x="34356" y="5645"/>
                    <a:pt x="54532" y="-1339"/>
                    <a:pt x="75484" y="213"/>
                  </a:cubicBezTo>
                  <a:lnTo>
                    <a:pt x="132132" y="213"/>
                  </a:lnTo>
                  <a:cubicBezTo>
                    <a:pt x="152307" y="-1339"/>
                    <a:pt x="172483" y="6421"/>
                    <a:pt x="187227" y="19613"/>
                  </a:cubicBezTo>
                  <a:cubicBezTo>
                    <a:pt x="200419" y="32804"/>
                    <a:pt x="207403" y="51428"/>
                    <a:pt x="207403" y="75484"/>
                  </a:cubicBezTo>
                  <a:lnTo>
                    <a:pt x="207403" y="98764"/>
                  </a:lnTo>
                  <a:cubicBezTo>
                    <a:pt x="208179" y="102644"/>
                    <a:pt x="205075" y="107300"/>
                    <a:pt x="200419" y="107300"/>
                  </a:cubicBezTo>
                  <a:cubicBezTo>
                    <a:pt x="199643" y="107300"/>
                    <a:pt x="198867" y="107300"/>
                    <a:pt x="198091" y="107300"/>
                  </a:cubicBezTo>
                  <a:lnTo>
                    <a:pt x="167827" y="107300"/>
                  </a:lnTo>
                  <a:cubicBezTo>
                    <a:pt x="162395" y="107300"/>
                    <a:pt x="159291" y="104196"/>
                    <a:pt x="159291" y="98764"/>
                  </a:cubicBezTo>
                  <a:lnTo>
                    <a:pt x="159291" y="77036"/>
                  </a:lnTo>
                  <a:cubicBezTo>
                    <a:pt x="159291" y="52980"/>
                    <a:pt x="147651" y="41340"/>
                    <a:pt x="124372" y="41340"/>
                  </a:cubicBezTo>
                  <a:lnTo>
                    <a:pt x="82468" y="41340"/>
                  </a:lnTo>
                  <a:cubicBezTo>
                    <a:pt x="59188" y="41340"/>
                    <a:pt x="47548" y="52980"/>
                    <a:pt x="47548" y="77036"/>
                  </a:cubicBezTo>
                  <a:lnTo>
                    <a:pt x="47548" y="234562"/>
                  </a:lnTo>
                  <a:cubicBezTo>
                    <a:pt x="47548" y="258618"/>
                    <a:pt x="59188" y="270258"/>
                    <a:pt x="82468" y="270258"/>
                  </a:cubicBezTo>
                  <a:lnTo>
                    <a:pt x="124372" y="270258"/>
                  </a:lnTo>
                  <a:cubicBezTo>
                    <a:pt x="147651" y="270258"/>
                    <a:pt x="159291" y="258618"/>
                    <a:pt x="159291" y="234562"/>
                  </a:cubicBezTo>
                  <a:lnTo>
                    <a:pt x="159291" y="212834"/>
                  </a:lnTo>
                  <a:cubicBezTo>
                    <a:pt x="159291" y="206626"/>
                    <a:pt x="162395" y="204298"/>
                    <a:pt x="167827" y="204298"/>
                  </a:cubicBezTo>
                  <a:lnTo>
                    <a:pt x="198091" y="204298"/>
                  </a:lnTo>
                  <a:cubicBezTo>
                    <a:pt x="201971" y="203522"/>
                    <a:pt x="205851" y="206626"/>
                    <a:pt x="206627" y="211282"/>
                  </a:cubicBezTo>
                  <a:cubicBezTo>
                    <a:pt x="206627" y="212058"/>
                    <a:pt x="206627" y="212834"/>
                    <a:pt x="206627" y="213610"/>
                  </a:cubicBezTo>
                  <a:lnTo>
                    <a:pt x="206627" y="236890"/>
                  </a:lnTo>
                  <a:cubicBezTo>
                    <a:pt x="210507" y="274914"/>
                    <a:pt x="182571" y="308281"/>
                    <a:pt x="144547" y="312161"/>
                  </a:cubicBezTo>
                  <a:cubicBezTo>
                    <a:pt x="141443" y="312161"/>
                    <a:pt x="136787" y="312161"/>
                    <a:pt x="132132" y="312161"/>
                  </a:cubicBezTo>
                  <a:close/>
                </a:path>
              </a:pathLst>
            </a:custGeom>
            <a:solidFill>
              <a:srgbClr val="FFFFFF"/>
            </a:solidFill>
            <a:ln w="7747"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xmlns="" id="{9FAF26F9-D7D3-40F1-8717-053794F47AEB}"/>
                </a:ext>
              </a:extLst>
            </p:cNvPr>
            <p:cNvSpPr/>
            <p:nvPr/>
          </p:nvSpPr>
          <p:spPr>
            <a:xfrm>
              <a:off x="5008760" y="3248194"/>
              <a:ext cx="170718" cy="310396"/>
            </a:xfrm>
            <a:custGeom>
              <a:avLst/>
              <a:gdLst>
                <a:gd name="connsiteX0" fmla="*/ 163854 w 170718"/>
                <a:gd name="connsiteY0" fmla="*/ 312724 h 310396"/>
                <a:gd name="connsiteX1" fmla="*/ 8656 w 170718"/>
                <a:gd name="connsiteY1" fmla="*/ 312724 h 310396"/>
                <a:gd name="connsiteX2" fmla="*/ 120 w 170718"/>
                <a:gd name="connsiteY2" fmla="*/ 306516 h 310396"/>
                <a:gd name="connsiteX3" fmla="*/ 120 w 170718"/>
                <a:gd name="connsiteY3" fmla="*/ 304188 h 310396"/>
                <a:gd name="connsiteX4" fmla="*/ 120 w 170718"/>
                <a:gd name="connsiteY4" fmla="*/ 8536 h 310396"/>
                <a:gd name="connsiteX5" fmla="*/ 6328 w 170718"/>
                <a:gd name="connsiteY5" fmla="*/ 0 h 310396"/>
                <a:gd name="connsiteX6" fmla="*/ 8656 w 170718"/>
                <a:gd name="connsiteY6" fmla="*/ 0 h 310396"/>
                <a:gd name="connsiteX7" fmla="*/ 163854 w 170718"/>
                <a:gd name="connsiteY7" fmla="*/ 0 h 310396"/>
                <a:gd name="connsiteX8" fmla="*/ 171614 w 170718"/>
                <a:gd name="connsiteY8" fmla="*/ 8536 h 310396"/>
                <a:gd name="connsiteX9" fmla="*/ 171614 w 170718"/>
                <a:gd name="connsiteY9" fmla="*/ 33368 h 310396"/>
                <a:gd name="connsiteX10" fmla="*/ 163854 w 170718"/>
                <a:gd name="connsiteY10" fmla="*/ 41903 h 310396"/>
                <a:gd name="connsiteX11" fmla="*/ 53663 w 170718"/>
                <a:gd name="connsiteY11" fmla="*/ 41903 h 310396"/>
                <a:gd name="connsiteX12" fmla="*/ 47455 w 170718"/>
                <a:gd name="connsiteY12" fmla="*/ 46559 h 310396"/>
                <a:gd name="connsiteX13" fmla="*/ 47455 w 170718"/>
                <a:gd name="connsiteY13" fmla="*/ 128814 h 310396"/>
                <a:gd name="connsiteX14" fmla="*/ 53663 w 170718"/>
                <a:gd name="connsiteY14" fmla="*/ 133470 h 310396"/>
                <a:gd name="connsiteX15" fmla="*/ 146782 w 170718"/>
                <a:gd name="connsiteY15" fmla="*/ 133470 h 310396"/>
                <a:gd name="connsiteX16" fmla="*/ 155318 w 170718"/>
                <a:gd name="connsiteY16" fmla="*/ 142006 h 310396"/>
                <a:gd name="connsiteX17" fmla="*/ 155318 w 170718"/>
                <a:gd name="connsiteY17" fmla="*/ 166838 h 310396"/>
                <a:gd name="connsiteX18" fmla="*/ 146782 w 170718"/>
                <a:gd name="connsiteY18" fmla="*/ 175374 h 310396"/>
                <a:gd name="connsiteX19" fmla="*/ 53663 w 170718"/>
                <a:gd name="connsiteY19" fmla="*/ 175374 h 310396"/>
                <a:gd name="connsiteX20" fmla="*/ 47455 w 170718"/>
                <a:gd name="connsiteY20" fmla="*/ 180030 h 310396"/>
                <a:gd name="connsiteX21" fmla="*/ 47455 w 170718"/>
                <a:gd name="connsiteY21" fmla="*/ 266165 h 310396"/>
                <a:gd name="connsiteX22" fmla="*/ 53663 w 170718"/>
                <a:gd name="connsiteY22" fmla="*/ 271597 h 310396"/>
                <a:gd name="connsiteX23" fmla="*/ 164630 w 170718"/>
                <a:gd name="connsiteY23" fmla="*/ 271597 h 310396"/>
                <a:gd name="connsiteX24" fmla="*/ 172390 w 170718"/>
                <a:gd name="connsiteY24" fmla="*/ 280133 h 310396"/>
                <a:gd name="connsiteX25" fmla="*/ 172390 w 170718"/>
                <a:gd name="connsiteY25" fmla="*/ 304964 h 310396"/>
                <a:gd name="connsiteX26" fmla="*/ 163854 w 170718"/>
                <a:gd name="connsiteY26" fmla="*/ 312724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718" h="310396">
                  <a:moveTo>
                    <a:pt x="163854" y="312724"/>
                  </a:moveTo>
                  <a:lnTo>
                    <a:pt x="8656" y="312724"/>
                  </a:lnTo>
                  <a:cubicBezTo>
                    <a:pt x="4776" y="313500"/>
                    <a:pt x="896" y="310396"/>
                    <a:pt x="120" y="306516"/>
                  </a:cubicBezTo>
                  <a:cubicBezTo>
                    <a:pt x="120" y="305740"/>
                    <a:pt x="120" y="304964"/>
                    <a:pt x="120" y="304188"/>
                  </a:cubicBezTo>
                  <a:lnTo>
                    <a:pt x="120" y="8536"/>
                  </a:lnTo>
                  <a:cubicBezTo>
                    <a:pt x="-656" y="4656"/>
                    <a:pt x="2448" y="776"/>
                    <a:pt x="6328" y="0"/>
                  </a:cubicBezTo>
                  <a:cubicBezTo>
                    <a:pt x="7104" y="0"/>
                    <a:pt x="7880" y="0"/>
                    <a:pt x="8656" y="0"/>
                  </a:cubicBezTo>
                  <a:lnTo>
                    <a:pt x="163854" y="0"/>
                  </a:lnTo>
                  <a:cubicBezTo>
                    <a:pt x="169286" y="0"/>
                    <a:pt x="171614" y="3104"/>
                    <a:pt x="171614" y="8536"/>
                  </a:cubicBezTo>
                  <a:lnTo>
                    <a:pt x="171614" y="33368"/>
                  </a:lnTo>
                  <a:cubicBezTo>
                    <a:pt x="171614" y="38800"/>
                    <a:pt x="169286" y="41903"/>
                    <a:pt x="163854" y="41903"/>
                  </a:cubicBezTo>
                  <a:lnTo>
                    <a:pt x="53663" y="41903"/>
                  </a:lnTo>
                  <a:cubicBezTo>
                    <a:pt x="49783" y="41903"/>
                    <a:pt x="47455" y="43455"/>
                    <a:pt x="47455" y="46559"/>
                  </a:cubicBezTo>
                  <a:lnTo>
                    <a:pt x="47455" y="128814"/>
                  </a:lnTo>
                  <a:cubicBezTo>
                    <a:pt x="47455" y="131918"/>
                    <a:pt x="49783" y="133470"/>
                    <a:pt x="53663" y="133470"/>
                  </a:cubicBezTo>
                  <a:lnTo>
                    <a:pt x="146782" y="133470"/>
                  </a:lnTo>
                  <a:cubicBezTo>
                    <a:pt x="152990" y="133470"/>
                    <a:pt x="155318" y="136574"/>
                    <a:pt x="155318" y="142006"/>
                  </a:cubicBezTo>
                  <a:lnTo>
                    <a:pt x="155318" y="166838"/>
                  </a:lnTo>
                  <a:cubicBezTo>
                    <a:pt x="155318" y="172270"/>
                    <a:pt x="152214" y="175374"/>
                    <a:pt x="146782" y="175374"/>
                  </a:cubicBezTo>
                  <a:lnTo>
                    <a:pt x="53663" y="175374"/>
                  </a:lnTo>
                  <a:cubicBezTo>
                    <a:pt x="49783" y="175374"/>
                    <a:pt x="47455" y="176926"/>
                    <a:pt x="47455" y="180030"/>
                  </a:cubicBezTo>
                  <a:lnTo>
                    <a:pt x="47455" y="266165"/>
                  </a:lnTo>
                  <a:cubicBezTo>
                    <a:pt x="47455" y="270045"/>
                    <a:pt x="49783" y="271597"/>
                    <a:pt x="53663" y="271597"/>
                  </a:cubicBezTo>
                  <a:lnTo>
                    <a:pt x="164630" y="271597"/>
                  </a:lnTo>
                  <a:cubicBezTo>
                    <a:pt x="170062" y="271597"/>
                    <a:pt x="172390" y="273925"/>
                    <a:pt x="172390" y="280133"/>
                  </a:cubicBezTo>
                  <a:lnTo>
                    <a:pt x="172390" y="304964"/>
                  </a:lnTo>
                  <a:cubicBezTo>
                    <a:pt x="171614" y="309620"/>
                    <a:pt x="169286" y="312724"/>
                    <a:pt x="163854" y="312724"/>
                  </a:cubicBezTo>
                  <a:close/>
                </a:path>
              </a:pathLst>
            </a:custGeom>
            <a:solidFill>
              <a:srgbClr val="FFFFFF"/>
            </a:solidFill>
            <a:ln w="7747"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xmlns="" id="{8CEB1CB7-BDE8-40FA-B507-50275373C31B}"/>
                </a:ext>
              </a:extLst>
            </p:cNvPr>
            <p:cNvSpPr/>
            <p:nvPr/>
          </p:nvSpPr>
          <p:spPr>
            <a:xfrm>
              <a:off x="5243110" y="3247998"/>
              <a:ext cx="201758" cy="310396"/>
            </a:xfrm>
            <a:custGeom>
              <a:avLst/>
              <a:gdLst>
                <a:gd name="connsiteX0" fmla="*/ 119 w 201757"/>
                <a:gd name="connsiteY0" fmla="*/ 236873 h 310396"/>
                <a:gd name="connsiteX1" fmla="*/ 119 w 201757"/>
                <a:gd name="connsiteY1" fmla="*/ 224457 h 310396"/>
                <a:gd name="connsiteX2" fmla="*/ 7103 w 201757"/>
                <a:gd name="connsiteY2" fmla="*/ 215921 h 310396"/>
                <a:gd name="connsiteX3" fmla="*/ 8655 w 201757"/>
                <a:gd name="connsiteY3" fmla="*/ 215921 h 310396"/>
                <a:gd name="connsiteX4" fmla="*/ 39695 w 201757"/>
                <a:gd name="connsiteY4" fmla="*/ 215921 h 310396"/>
                <a:gd name="connsiteX5" fmla="*/ 48230 w 201757"/>
                <a:gd name="connsiteY5" fmla="*/ 222129 h 310396"/>
                <a:gd name="connsiteX6" fmla="*/ 48230 w 201757"/>
                <a:gd name="connsiteY6" fmla="*/ 224457 h 310396"/>
                <a:gd name="connsiteX7" fmla="*/ 48230 w 201757"/>
                <a:gd name="connsiteY7" fmla="*/ 232993 h 310396"/>
                <a:gd name="connsiteX8" fmla="*/ 57542 w 201757"/>
                <a:gd name="connsiteY8" fmla="*/ 262481 h 310396"/>
                <a:gd name="connsiteX9" fmla="*/ 87030 w 201757"/>
                <a:gd name="connsiteY9" fmla="*/ 271793 h 310396"/>
                <a:gd name="connsiteX10" fmla="*/ 120398 w 201757"/>
                <a:gd name="connsiteY10" fmla="*/ 271793 h 310396"/>
                <a:gd name="connsiteX11" fmla="*/ 150661 w 201757"/>
                <a:gd name="connsiteY11" fmla="*/ 262481 h 310396"/>
                <a:gd name="connsiteX12" fmla="*/ 159973 w 201757"/>
                <a:gd name="connsiteY12" fmla="*/ 231441 h 310396"/>
                <a:gd name="connsiteX13" fmla="*/ 159973 w 201757"/>
                <a:gd name="connsiteY13" fmla="*/ 220577 h 310396"/>
                <a:gd name="connsiteX14" fmla="*/ 148334 w 201757"/>
                <a:gd name="connsiteY14" fmla="*/ 195746 h 310396"/>
                <a:gd name="connsiteX15" fmla="*/ 118845 w 201757"/>
                <a:gd name="connsiteY15" fmla="*/ 184106 h 310396"/>
                <a:gd name="connsiteX16" fmla="*/ 80822 w 201757"/>
                <a:gd name="connsiteY16" fmla="*/ 176346 h 310396"/>
                <a:gd name="connsiteX17" fmla="*/ 42798 w 201757"/>
                <a:gd name="connsiteY17" fmla="*/ 165482 h 310396"/>
                <a:gd name="connsiteX18" fmla="*/ 13311 w 201757"/>
                <a:gd name="connsiteY18" fmla="*/ 141426 h 310396"/>
                <a:gd name="connsiteX19" fmla="*/ 1671 w 201757"/>
                <a:gd name="connsiteY19" fmla="*/ 96419 h 310396"/>
                <a:gd name="connsiteX20" fmla="*/ 1671 w 201757"/>
                <a:gd name="connsiteY20" fmla="*/ 76243 h 310396"/>
                <a:gd name="connsiteX21" fmla="*/ 65302 w 201757"/>
                <a:gd name="connsiteY21" fmla="*/ 196 h 310396"/>
                <a:gd name="connsiteX22" fmla="*/ 77718 w 201757"/>
                <a:gd name="connsiteY22" fmla="*/ 196 h 310396"/>
                <a:gd name="connsiteX23" fmla="*/ 128934 w 201757"/>
                <a:gd name="connsiteY23" fmla="*/ 196 h 310396"/>
                <a:gd name="connsiteX24" fmla="*/ 184805 w 201757"/>
                <a:gd name="connsiteY24" fmla="*/ 20372 h 310396"/>
                <a:gd name="connsiteX25" fmla="*/ 204981 w 201757"/>
                <a:gd name="connsiteY25" fmla="*/ 76243 h 310396"/>
                <a:gd name="connsiteX26" fmla="*/ 204981 w 201757"/>
                <a:gd name="connsiteY26" fmla="*/ 87107 h 310396"/>
                <a:gd name="connsiteX27" fmla="*/ 198773 w 201757"/>
                <a:gd name="connsiteY27" fmla="*/ 95643 h 310396"/>
                <a:gd name="connsiteX28" fmla="*/ 196445 w 201757"/>
                <a:gd name="connsiteY28" fmla="*/ 95643 h 310396"/>
                <a:gd name="connsiteX29" fmla="*/ 165405 w 201757"/>
                <a:gd name="connsiteY29" fmla="*/ 95643 h 310396"/>
                <a:gd name="connsiteX30" fmla="*/ 156869 w 201757"/>
                <a:gd name="connsiteY30" fmla="*/ 89435 h 310396"/>
                <a:gd name="connsiteX31" fmla="*/ 156869 w 201757"/>
                <a:gd name="connsiteY31" fmla="*/ 87107 h 310396"/>
                <a:gd name="connsiteX32" fmla="*/ 156869 w 201757"/>
                <a:gd name="connsiteY32" fmla="*/ 80899 h 310396"/>
                <a:gd name="connsiteX33" fmla="*/ 147557 w 201757"/>
                <a:gd name="connsiteY33" fmla="*/ 51411 h 310396"/>
                <a:gd name="connsiteX34" fmla="*/ 118070 w 201757"/>
                <a:gd name="connsiteY34" fmla="*/ 42099 h 310396"/>
                <a:gd name="connsiteX35" fmla="*/ 87806 w 201757"/>
                <a:gd name="connsiteY35" fmla="*/ 42099 h 310396"/>
                <a:gd name="connsiteX36" fmla="*/ 58318 w 201757"/>
                <a:gd name="connsiteY36" fmla="*/ 51411 h 310396"/>
                <a:gd name="connsiteX37" fmla="*/ 49006 w 201757"/>
                <a:gd name="connsiteY37" fmla="*/ 84003 h 310396"/>
                <a:gd name="connsiteX38" fmla="*/ 49006 w 201757"/>
                <a:gd name="connsiteY38" fmla="*/ 98747 h 310396"/>
                <a:gd name="connsiteX39" fmla="*/ 80822 w 201757"/>
                <a:gd name="connsiteY39" fmla="*/ 128234 h 310396"/>
                <a:gd name="connsiteX40" fmla="*/ 111862 w 201757"/>
                <a:gd name="connsiteY40" fmla="*/ 134442 h 310396"/>
                <a:gd name="connsiteX41" fmla="*/ 145229 w 201757"/>
                <a:gd name="connsiteY41" fmla="*/ 141426 h 310396"/>
                <a:gd name="connsiteX42" fmla="*/ 176269 w 201757"/>
                <a:gd name="connsiteY42" fmla="*/ 154618 h 310396"/>
                <a:gd name="connsiteX43" fmla="*/ 198773 w 201757"/>
                <a:gd name="connsiteY43" fmla="*/ 178674 h 310396"/>
                <a:gd name="connsiteX44" fmla="*/ 207309 w 201757"/>
                <a:gd name="connsiteY44" fmla="*/ 218249 h 310396"/>
                <a:gd name="connsiteX45" fmla="*/ 207309 w 201757"/>
                <a:gd name="connsiteY45" fmla="*/ 236873 h 310396"/>
                <a:gd name="connsiteX46" fmla="*/ 143677 w 201757"/>
                <a:gd name="connsiteY46" fmla="*/ 312920 h 310396"/>
                <a:gd name="connsiteX47" fmla="*/ 131262 w 201757"/>
                <a:gd name="connsiteY47" fmla="*/ 312920 h 310396"/>
                <a:gd name="connsiteX48" fmla="*/ 76942 w 201757"/>
                <a:gd name="connsiteY48" fmla="*/ 312920 h 310396"/>
                <a:gd name="connsiteX49" fmla="*/ 21071 w 201757"/>
                <a:gd name="connsiteY49" fmla="*/ 292744 h 310396"/>
                <a:gd name="connsiteX50" fmla="*/ 119 w 201757"/>
                <a:gd name="connsiteY50" fmla="*/ 236873 h 31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1757" h="310396">
                  <a:moveTo>
                    <a:pt x="119" y="236873"/>
                  </a:moveTo>
                  <a:lnTo>
                    <a:pt x="119" y="224457"/>
                  </a:lnTo>
                  <a:cubicBezTo>
                    <a:pt x="-657" y="220577"/>
                    <a:pt x="2447" y="216697"/>
                    <a:pt x="7103" y="215921"/>
                  </a:cubicBezTo>
                  <a:cubicBezTo>
                    <a:pt x="7879" y="215921"/>
                    <a:pt x="7879" y="215921"/>
                    <a:pt x="8655" y="215921"/>
                  </a:cubicBezTo>
                  <a:lnTo>
                    <a:pt x="39695" y="215921"/>
                  </a:lnTo>
                  <a:cubicBezTo>
                    <a:pt x="43575" y="215145"/>
                    <a:pt x="47455" y="218249"/>
                    <a:pt x="48230" y="222129"/>
                  </a:cubicBezTo>
                  <a:cubicBezTo>
                    <a:pt x="48230" y="222905"/>
                    <a:pt x="48230" y="223681"/>
                    <a:pt x="48230" y="224457"/>
                  </a:cubicBezTo>
                  <a:lnTo>
                    <a:pt x="48230" y="232993"/>
                  </a:lnTo>
                  <a:cubicBezTo>
                    <a:pt x="47455" y="243857"/>
                    <a:pt x="50558" y="253945"/>
                    <a:pt x="57542" y="262481"/>
                  </a:cubicBezTo>
                  <a:cubicBezTo>
                    <a:pt x="66078" y="269465"/>
                    <a:pt x="76942" y="272569"/>
                    <a:pt x="87030" y="271793"/>
                  </a:cubicBezTo>
                  <a:lnTo>
                    <a:pt x="120398" y="271793"/>
                  </a:lnTo>
                  <a:cubicBezTo>
                    <a:pt x="131262" y="272569"/>
                    <a:pt x="142125" y="269465"/>
                    <a:pt x="150661" y="262481"/>
                  </a:cubicBezTo>
                  <a:cubicBezTo>
                    <a:pt x="157645" y="253945"/>
                    <a:pt x="160749" y="242305"/>
                    <a:pt x="159973" y="231441"/>
                  </a:cubicBezTo>
                  <a:lnTo>
                    <a:pt x="159973" y="220577"/>
                  </a:lnTo>
                  <a:cubicBezTo>
                    <a:pt x="159973" y="211265"/>
                    <a:pt x="156093" y="201953"/>
                    <a:pt x="148334" y="195746"/>
                  </a:cubicBezTo>
                  <a:cubicBezTo>
                    <a:pt x="139797" y="189538"/>
                    <a:pt x="129710" y="185658"/>
                    <a:pt x="118845" y="184106"/>
                  </a:cubicBezTo>
                  <a:cubicBezTo>
                    <a:pt x="107206" y="182554"/>
                    <a:pt x="94014" y="179450"/>
                    <a:pt x="80822" y="176346"/>
                  </a:cubicBezTo>
                  <a:cubicBezTo>
                    <a:pt x="67630" y="173242"/>
                    <a:pt x="55215" y="169362"/>
                    <a:pt x="42798" y="165482"/>
                  </a:cubicBezTo>
                  <a:cubicBezTo>
                    <a:pt x="30383" y="160826"/>
                    <a:pt x="20295" y="152290"/>
                    <a:pt x="13311" y="141426"/>
                  </a:cubicBezTo>
                  <a:cubicBezTo>
                    <a:pt x="4775" y="128234"/>
                    <a:pt x="895" y="112714"/>
                    <a:pt x="1671" y="96419"/>
                  </a:cubicBezTo>
                  <a:lnTo>
                    <a:pt x="1671" y="76243"/>
                  </a:lnTo>
                  <a:cubicBezTo>
                    <a:pt x="-1433" y="37443"/>
                    <a:pt x="26503" y="4076"/>
                    <a:pt x="65302" y="196"/>
                  </a:cubicBezTo>
                  <a:cubicBezTo>
                    <a:pt x="69182" y="196"/>
                    <a:pt x="73838" y="196"/>
                    <a:pt x="77718" y="196"/>
                  </a:cubicBezTo>
                  <a:lnTo>
                    <a:pt x="128934" y="196"/>
                  </a:lnTo>
                  <a:cubicBezTo>
                    <a:pt x="149885" y="-1356"/>
                    <a:pt x="170061" y="6404"/>
                    <a:pt x="184805" y="20372"/>
                  </a:cubicBezTo>
                  <a:cubicBezTo>
                    <a:pt x="198773" y="35115"/>
                    <a:pt x="205757" y="55291"/>
                    <a:pt x="204981" y="76243"/>
                  </a:cubicBezTo>
                  <a:lnTo>
                    <a:pt x="204981" y="87107"/>
                  </a:lnTo>
                  <a:cubicBezTo>
                    <a:pt x="205757" y="90987"/>
                    <a:pt x="202653" y="94867"/>
                    <a:pt x="198773" y="95643"/>
                  </a:cubicBezTo>
                  <a:cubicBezTo>
                    <a:pt x="197997" y="95643"/>
                    <a:pt x="197221" y="95643"/>
                    <a:pt x="196445" y="95643"/>
                  </a:cubicBezTo>
                  <a:lnTo>
                    <a:pt x="165405" y="95643"/>
                  </a:lnTo>
                  <a:cubicBezTo>
                    <a:pt x="161525" y="96419"/>
                    <a:pt x="157645" y="93315"/>
                    <a:pt x="156869" y="89435"/>
                  </a:cubicBezTo>
                  <a:cubicBezTo>
                    <a:pt x="156869" y="88659"/>
                    <a:pt x="156869" y="87883"/>
                    <a:pt x="156869" y="87107"/>
                  </a:cubicBezTo>
                  <a:lnTo>
                    <a:pt x="156869" y="80899"/>
                  </a:lnTo>
                  <a:cubicBezTo>
                    <a:pt x="157645" y="70035"/>
                    <a:pt x="154541" y="59171"/>
                    <a:pt x="147557" y="51411"/>
                  </a:cubicBezTo>
                  <a:cubicBezTo>
                    <a:pt x="139022" y="44427"/>
                    <a:pt x="128157" y="41323"/>
                    <a:pt x="118070" y="42099"/>
                  </a:cubicBezTo>
                  <a:lnTo>
                    <a:pt x="87806" y="42099"/>
                  </a:lnTo>
                  <a:cubicBezTo>
                    <a:pt x="76942" y="41323"/>
                    <a:pt x="66078" y="44427"/>
                    <a:pt x="58318" y="51411"/>
                  </a:cubicBezTo>
                  <a:cubicBezTo>
                    <a:pt x="52110" y="57619"/>
                    <a:pt x="49006" y="68483"/>
                    <a:pt x="49006" y="84003"/>
                  </a:cubicBezTo>
                  <a:lnTo>
                    <a:pt x="49006" y="98747"/>
                  </a:lnTo>
                  <a:cubicBezTo>
                    <a:pt x="49006" y="113490"/>
                    <a:pt x="59870" y="123578"/>
                    <a:pt x="80822" y="128234"/>
                  </a:cubicBezTo>
                  <a:cubicBezTo>
                    <a:pt x="90134" y="130562"/>
                    <a:pt x="100222" y="132114"/>
                    <a:pt x="111862" y="134442"/>
                  </a:cubicBezTo>
                  <a:cubicBezTo>
                    <a:pt x="123502" y="135994"/>
                    <a:pt x="134365" y="138322"/>
                    <a:pt x="145229" y="141426"/>
                  </a:cubicBezTo>
                  <a:cubicBezTo>
                    <a:pt x="156093" y="144530"/>
                    <a:pt x="166181" y="148410"/>
                    <a:pt x="176269" y="154618"/>
                  </a:cubicBezTo>
                  <a:cubicBezTo>
                    <a:pt x="186357" y="160050"/>
                    <a:pt x="194117" y="168586"/>
                    <a:pt x="198773" y="178674"/>
                  </a:cubicBezTo>
                  <a:cubicBezTo>
                    <a:pt x="204981" y="191090"/>
                    <a:pt x="208085" y="204281"/>
                    <a:pt x="207309" y="218249"/>
                  </a:cubicBezTo>
                  <a:lnTo>
                    <a:pt x="207309" y="236873"/>
                  </a:lnTo>
                  <a:cubicBezTo>
                    <a:pt x="210413" y="275673"/>
                    <a:pt x="182477" y="309040"/>
                    <a:pt x="143677" y="312920"/>
                  </a:cubicBezTo>
                  <a:cubicBezTo>
                    <a:pt x="139797" y="312920"/>
                    <a:pt x="135142" y="312920"/>
                    <a:pt x="131262" y="312920"/>
                  </a:cubicBezTo>
                  <a:lnTo>
                    <a:pt x="76942" y="312920"/>
                  </a:lnTo>
                  <a:cubicBezTo>
                    <a:pt x="55990" y="314472"/>
                    <a:pt x="35815" y="306712"/>
                    <a:pt x="21071" y="292744"/>
                  </a:cubicBezTo>
                  <a:cubicBezTo>
                    <a:pt x="7103" y="278001"/>
                    <a:pt x="-657" y="257825"/>
                    <a:pt x="119" y="236873"/>
                  </a:cubicBezTo>
                  <a:close/>
                </a:path>
              </a:pathLst>
            </a:custGeom>
            <a:solidFill>
              <a:srgbClr val="FFFFFF"/>
            </a:solidFill>
            <a:ln w="7747"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xmlns="" id="{5AFAF4E7-3BD3-4A83-A7D4-0709026EECA4}"/>
                </a:ext>
              </a:extLst>
            </p:cNvPr>
            <p:cNvSpPr/>
            <p:nvPr/>
          </p:nvSpPr>
          <p:spPr>
            <a:xfrm>
              <a:off x="2992210" y="2928486"/>
              <a:ext cx="628554" cy="628552"/>
            </a:xfrm>
            <a:custGeom>
              <a:avLst/>
              <a:gdLst>
                <a:gd name="connsiteX0" fmla="*/ 622211 w 628553"/>
                <a:gd name="connsiteY0" fmla="*/ 6984 h 628552"/>
                <a:gd name="connsiteX1" fmla="*/ 588068 w 628553"/>
                <a:gd name="connsiteY1" fmla="*/ 6984 h 628552"/>
                <a:gd name="connsiteX2" fmla="*/ 588068 w 628553"/>
                <a:gd name="connsiteY2" fmla="*/ 6984 h 628552"/>
                <a:gd name="connsiteX3" fmla="*/ 262927 w 628553"/>
                <a:gd name="connsiteY3" fmla="*/ 332124 h 628552"/>
                <a:gd name="connsiteX4" fmla="*/ 32457 w 628553"/>
                <a:gd name="connsiteY4" fmla="*/ 366268 h 628552"/>
                <a:gd name="connsiteX5" fmla="*/ 66601 w 628553"/>
                <a:gd name="connsiteY5" fmla="*/ 596737 h 628552"/>
                <a:gd name="connsiteX6" fmla="*/ 297071 w 628553"/>
                <a:gd name="connsiteY6" fmla="*/ 562593 h 628552"/>
                <a:gd name="connsiteX7" fmla="*/ 297071 w 628553"/>
                <a:gd name="connsiteY7" fmla="*/ 366268 h 628552"/>
                <a:gd name="connsiteX8" fmla="*/ 622211 w 628553"/>
                <a:gd name="connsiteY8" fmla="*/ 41128 h 628552"/>
                <a:gd name="connsiteX9" fmla="*/ 622211 w 628553"/>
                <a:gd name="connsiteY9" fmla="*/ 6984 h 6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553" h="628552">
                  <a:moveTo>
                    <a:pt x="622211" y="6984"/>
                  </a:moveTo>
                  <a:cubicBezTo>
                    <a:pt x="612900" y="-2328"/>
                    <a:pt x="597380" y="-2328"/>
                    <a:pt x="588068" y="6984"/>
                  </a:cubicBezTo>
                  <a:cubicBezTo>
                    <a:pt x="588068" y="6984"/>
                    <a:pt x="588068" y="6984"/>
                    <a:pt x="588068" y="6984"/>
                  </a:cubicBezTo>
                  <a:lnTo>
                    <a:pt x="262927" y="332124"/>
                  </a:lnTo>
                  <a:cubicBezTo>
                    <a:pt x="189984" y="277805"/>
                    <a:pt x="86777" y="293324"/>
                    <a:pt x="32457" y="366268"/>
                  </a:cubicBezTo>
                  <a:cubicBezTo>
                    <a:pt x="-21862" y="439211"/>
                    <a:pt x="-6342" y="542418"/>
                    <a:pt x="66601" y="596737"/>
                  </a:cubicBezTo>
                  <a:cubicBezTo>
                    <a:pt x="139544" y="651056"/>
                    <a:pt x="242751" y="635536"/>
                    <a:pt x="297071" y="562593"/>
                  </a:cubicBezTo>
                  <a:cubicBezTo>
                    <a:pt x="340526" y="504394"/>
                    <a:pt x="340526" y="424467"/>
                    <a:pt x="297071" y="366268"/>
                  </a:cubicBezTo>
                  <a:lnTo>
                    <a:pt x="622211" y="41128"/>
                  </a:lnTo>
                  <a:cubicBezTo>
                    <a:pt x="631523" y="31816"/>
                    <a:pt x="631523" y="16296"/>
                    <a:pt x="622211" y="6984"/>
                  </a:cubicBezTo>
                  <a:close/>
                </a:path>
              </a:pathLst>
            </a:custGeom>
            <a:solidFill>
              <a:srgbClr val="FFFFFF"/>
            </a:solidFill>
            <a:ln w="7747"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xmlns="" id="{94DCDDA9-E260-4966-8F53-65501661098B}"/>
                </a:ext>
              </a:extLst>
            </p:cNvPr>
            <p:cNvSpPr/>
            <p:nvPr/>
          </p:nvSpPr>
          <p:spPr>
            <a:xfrm>
              <a:off x="2621880" y="3199113"/>
              <a:ext cx="729433" cy="729431"/>
            </a:xfrm>
            <a:custGeom>
              <a:avLst/>
              <a:gdLst>
                <a:gd name="connsiteX0" fmla="*/ 723273 w 729432"/>
                <a:gd name="connsiteY0" fmla="*/ 347062 h 729431"/>
                <a:gd name="connsiteX1" fmla="*/ 689129 w 729432"/>
                <a:gd name="connsiteY1" fmla="*/ 347062 h 729431"/>
                <a:gd name="connsiteX2" fmla="*/ 382612 w 729432"/>
                <a:gd name="connsiteY2" fmla="*/ 347062 h 729431"/>
                <a:gd name="connsiteX3" fmla="*/ 382612 w 729432"/>
                <a:gd name="connsiteY3" fmla="*/ 40546 h 729431"/>
                <a:gd name="connsiteX4" fmla="*/ 381060 w 729432"/>
                <a:gd name="connsiteY4" fmla="*/ 6402 h 729431"/>
                <a:gd name="connsiteX5" fmla="*/ 348469 w 729432"/>
                <a:gd name="connsiteY5" fmla="*/ 6402 h 729431"/>
                <a:gd name="connsiteX6" fmla="*/ 332173 w 729432"/>
                <a:gd name="connsiteY6" fmla="*/ 363358 h 729431"/>
                <a:gd name="connsiteX7" fmla="*/ 6256 w 729432"/>
                <a:gd name="connsiteY7" fmla="*/ 689274 h 729431"/>
                <a:gd name="connsiteX8" fmla="*/ 7808 w 729432"/>
                <a:gd name="connsiteY8" fmla="*/ 723417 h 729431"/>
                <a:gd name="connsiteX9" fmla="*/ 40400 w 729432"/>
                <a:gd name="connsiteY9" fmla="*/ 723417 h 729431"/>
                <a:gd name="connsiteX10" fmla="*/ 366317 w 729432"/>
                <a:gd name="connsiteY10" fmla="*/ 397501 h 729431"/>
                <a:gd name="connsiteX11" fmla="*/ 723273 w 729432"/>
                <a:gd name="connsiteY11" fmla="*/ 381205 h 729431"/>
                <a:gd name="connsiteX12" fmla="*/ 723273 w 729432"/>
                <a:gd name="connsiteY12" fmla="*/ 347062 h 7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432" h="729431">
                  <a:moveTo>
                    <a:pt x="723273" y="347062"/>
                  </a:moveTo>
                  <a:cubicBezTo>
                    <a:pt x="713961" y="337750"/>
                    <a:pt x="698441" y="337750"/>
                    <a:pt x="689129" y="347062"/>
                  </a:cubicBezTo>
                  <a:cubicBezTo>
                    <a:pt x="604546" y="431645"/>
                    <a:pt x="467195" y="431645"/>
                    <a:pt x="382612" y="347062"/>
                  </a:cubicBezTo>
                  <a:cubicBezTo>
                    <a:pt x="298029" y="262479"/>
                    <a:pt x="298029" y="125129"/>
                    <a:pt x="382612" y="40546"/>
                  </a:cubicBezTo>
                  <a:cubicBezTo>
                    <a:pt x="391924" y="30458"/>
                    <a:pt x="390372" y="14938"/>
                    <a:pt x="381060" y="6402"/>
                  </a:cubicBezTo>
                  <a:cubicBezTo>
                    <a:pt x="371748" y="-2134"/>
                    <a:pt x="357781" y="-2134"/>
                    <a:pt x="348469" y="6402"/>
                  </a:cubicBezTo>
                  <a:cubicBezTo>
                    <a:pt x="251470" y="103401"/>
                    <a:pt x="244486" y="257823"/>
                    <a:pt x="332173" y="363358"/>
                  </a:cubicBezTo>
                  <a:lnTo>
                    <a:pt x="6256" y="689274"/>
                  </a:lnTo>
                  <a:cubicBezTo>
                    <a:pt x="-3056" y="699362"/>
                    <a:pt x="-1504" y="714881"/>
                    <a:pt x="7808" y="723417"/>
                  </a:cubicBezTo>
                  <a:cubicBezTo>
                    <a:pt x="17120" y="731953"/>
                    <a:pt x="31088" y="731953"/>
                    <a:pt x="40400" y="723417"/>
                  </a:cubicBezTo>
                  <a:lnTo>
                    <a:pt x="366317" y="397501"/>
                  </a:lnTo>
                  <a:cubicBezTo>
                    <a:pt x="471851" y="485188"/>
                    <a:pt x="626274" y="478204"/>
                    <a:pt x="723273" y="381205"/>
                  </a:cubicBezTo>
                  <a:cubicBezTo>
                    <a:pt x="732585" y="371118"/>
                    <a:pt x="732585" y="356374"/>
                    <a:pt x="723273" y="347062"/>
                  </a:cubicBezTo>
                  <a:close/>
                </a:path>
              </a:pathLst>
            </a:custGeom>
            <a:solidFill>
              <a:srgbClr val="FFFFFF"/>
            </a:solidFill>
            <a:ln w="7747" cap="flat">
              <a:noFill/>
              <a:prstDash val="solid"/>
              <a:miter/>
            </a:ln>
          </p:spPr>
          <p:txBody>
            <a:bodyPr rtlCol="0" anchor="ctr"/>
            <a:lstStyle/>
            <a:p>
              <a:endParaRPr lang="en-GB"/>
            </a:p>
          </p:txBody>
        </p:sp>
      </p:grpSp>
      <p:sp>
        <p:nvSpPr>
          <p:cNvPr id="13" name="Text Placeholder 12">
            <a:extLst>
              <a:ext uri="{FF2B5EF4-FFF2-40B4-BE49-F238E27FC236}">
                <a16:creationId xmlns:a16="http://schemas.microsoft.com/office/drawing/2014/main" xmlns="" id="{40BF28CF-C8B7-46FA-BE10-2E425BD8F7A2}"/>
              </a:ext>
            </a:extLst>
          </p:cNvPr>
          <p:cNvSpPr>
            <a:spLocks noGrp="1"/>
          </p:cNvSpPr>
          <p:nvPr>
            <p:ph type="body" sz="quarter" idx="10" hasCustomPrompt="1"/>
          </p:nvPr>
        </p:nvSpPr>
        <p:spPr>
          <a:xfrm>
            <a:off x="6952141" y="2764328"/>
            <a:ext cx="5000130" cy="392582"/>
          </a:xfrm>
        </p:spPr>
        <p:txBody>
          <a:bodyPr>
            <a:noAutofit/>
          </a:bodyPr>
          <a:lstStyle>
            <a:lvl1pPr marL="0" indent="0">
              <a:buNone/>
              <a:defRPr sz="2800" b="1">
                <a:latin typeface="+mj-lt"/>
                <a:cs typeface="Rajdhani Medium" panose="02000000000000000000" pitchFamily="2" charset="0"/>
              </a:defRPr>
            </a:lvl1pPr>
            <a:lvl2pPr marL="457200" indent="0">
              <a:buNone/>
              <a:defRPr sz="1800">
                <a:latin typeface="Rajdhani Medium" panose="02000000000000000000" pitchFamily="2" charset="0"/>
                <a:cs typeface="Rajdhani Medium" panose="02000000000000000000" pitchFamily="2" charset="0"/>
              </a:defRPr>
            </a:lvl2pPr>
            <a:lvl3pPr marL="914400" indent="0">
              <a:buNone/>
              <a:defRPr/>
            </a:lvl3pPr>
            <a:lvl4pPr marL="1371600" indent="0">
              <a:buNone/>
              <a:defRPr/>
            </a:lvl4pPr>
            <a:lvl5pPr marL="1828800" indent="0">
              <a:buNone/>
              <a:defRPr/>
            </a:lvl5pPr>
          </a:lstStyle>
          <a:p>
            <a:pPr lvl="0"/>
            <a:r>
              <a:rPr lang="en-US"/>
              <a:t>&lt;insert name&gt;</a:t>
            </a:r>
          </a:p>
        </p:txBody>
      </p:sp>
      <p:sp>
        <p:nvSpPr>
          <p:cNvPr id="61" name="Text Placeholder 12">
            <a:extLst>
              <a:ext uri="{FF2B5EF4-FFF2-40B4-BE49-F238E27FC236}">
                <a16:creationId xmlns:a16="http://schemas.microsoft.com/office/drawing/2014/main" xmlns="" id="{CCA63AC8-BAEE-4F2F-B81F-B2E1722448F1}"/>
              </a:ext>
            </a:extLst>
          </p:cNvPr>
          <p:cNvSpPr>
            <a:spLocks noGrp="1"/>
          </p:cNvSpPr>
          <p:nvPr>
            <p:ph type="body" sz="quarter" idx="11" hasCustomPrompt="1"/>
          </p:nvPr>
        </p:nvSpPr>
        <p:spPr>
          <a:xfrm>
            <a:off x="6952141" y="3161043"/>
            <a:ext cx="5000130" cy="392582"/>
          </a:xfrm>
        </p:spPr>
        <p:txBody>
          <a:bodyPr>
            <a:normAutofit/>
          </a:bodyPr>
          <a:lstStyle>
            <a:lvl1pPr marL="0" indent="0">
              <a:buNone/>
              <a:defRPr sz="1600" b="0">
                <a:latin typeface="Rajdhani Medium" panose="02000000000000000000" pitchFamily="2" charset="0"/>
                <a:cs typeface="Rajdhani Medium" panose="02000000000000000000" pitchFamily="2" charset="0"/>
              </a:defRPr>
            </a:lvl1pPr>
            <a:lvl2pPr marL="457200" indent="0">
              <a:buNone/>
              <a:defRPr sz="1800">
                <a:latin typeface="Rajdhani Medium" panose="02000000000000000000" pitchFamily="2" charset="0"/>
                <a:cs typeface="Rajdhani Medium" panose="02000000000000000000" pitchFamily="2" charset="0"/>
              </a:defRPr>
            </a:lvl2pPr>
            <a:lvl3pPr marL="914400" indent="0">
              <a:buNone/>
              <a:defRPr/>
            </a:lvl3pPr>
            <a:lvl4pPr marL="1371600" indent="0">
              <a:buNone/>
              <a:defRPr/>
            </a:lvl4pPr>
            <a:lvl5pPr marL="1828800" indent="0">
              <a:buNone/>
              <a:defRPr/>
            </a:lvl5pPr>
          </a:lstStyle>
          <a:p>
            <a:pPr lvl="0"/>
            <a:r>
              <a:rPr lang="en-US"/>
              <a:t>&lt;insert job title&gt;</a:t>
            </a:r>
          </a:p>
        </p:txBody>
      </p:sp>
      <p:sp>
        <p:nvSpPr>
          <p:cNvPr id="64" name="Text Placeholder 12">
            <a:extLst>
              <a:ext uri="{FF2B5EF4-FFF2-40B4-BE49-F238E27FC236}">
                <a16:creationId xmlns:a16="http://schemas.microsoft.com/office/drawing/2014/main" xmlns="" id="{B92BC252-0C44-40CA-BC4B-61D8F53080B7}"/>
              </a:ext>
            </a:extLst>
          </p:cNvPr>
          <p:cNvSpPr>
            <a:spLocks noGrp="1"/>
          </p:cNvSpPr>
          <p:nvPr>
            <p:ph type="body" sz="quarter" idx="12" hasCustomPrompt="1"/>
          </p:nvPr>
        </p:nvSpPr>
        <p:spPr>
          <a:xfrm>
            <a:off x="6952141" y="3405247"/>
            <a:ext cx="5000130" cy="392582"/>
          </a:xfrm>
        </p:spPr>
        <p:txBody>
          <a:bodyPr>
            <a:normAutofit/>
          </a:bodyPr>
          <a:lstStyle>
            <a:lvl1pPr marL="0" indent="0">
              <a:buNone/>
              <a:defRPr sz="1600" b="0">
                <a:latin typeface="Rajdhani" panose="02000000000000000000" pitchFamily="2" charset="0"/>
                <a:cs typeface="Rajdhani" panose="02000000000000000000" pitchFamily="2" charset="0"/>
              </a:defRPr>
            </a:lvl1pPr>
            <a:lvl2pPr marL="457200" indent="0">
              <a:buNone/>
              <a:defRPr sz="1800">
                <a:latin typeface="Rajdhani Medium" panose="02000000000000000000" pitchFamily="2" charset="0"/>
                <a:cs typeface="Rajdhani Medium" panose="02000000000000000000" pitchFamily="2" charset="0"/>
              </a:defRPr>
            </a:lvl2pPr>
            <a:lvl3pPr marL="914400" indent="0">
              <a:buNone/>
              <a:defRPr/>
            </a:lvl3pPr>
            <a:lvl4pPr marL="1371600" indent="0">
              <a:buNone/>
              <a:defRPr/>
            </a:lvl4pPr>
            <a:lvl5pPr marL="1828800" indent="0">
              <a:buNone/>
              <a:defRPr/>
            </a:lvl5pPr>
          </a:lstStyle>
          <a:p>
            <a:pPr lvl="0"/>
            <a:r>
              <a:rPr lang="en-US"/>
              <a:t>&lt;insert email address&gt;</a:t>
            </a:r>
          </a:p>
        </p:txBody>
      </p:sp>
      <p:sp>
        <p:nvSpPr>
          <p:cNvPr id="65" name="Text Placeholder 12">
            <a:extLst>
              <a:ext uri="{FF2B5EF4-FFF2-40B4-BE49-F238E27FC236}">
                <a16:creationId xmlns:a16="http://schemas.microsoft.com/office/drawing/2014/main" xmlns="" id="{B4D1F415-20D9-41CD-BC1C-EF271CE000E4}"/>
              </a:ext>
            </a:extLst>
          </p:cNvPr>
          <p:cNvSpPr>
            <a:spLocks noGrp="1"/>
          </p:cNvSpPr>
          <p:nvPr>
            <p:ph type="body" sz="quarter" idx="13" hasCustomPrompt="1"/>
          </p:nvPr>
        </p:nvSpPr>
        <p:spPr>
          <a:xfrm>
            <a:off x="6952141" y="3634747"/>
            <a:ext cx="5000130" cy="392582"/>
          </a:xfrm>
        </p:spPr>
        <p:txBody>
          <a:bodyPr>
            <a:normAutofit/>
          </a:bodyPr>
          <a:lstStyle>
            <a:lvl1pPr marL="0" indent="0">
              <a:buNone/>
              <a:defRPr sz="1600" b="0">
                <a:latin typeface="Rajdhani" panose="02000000000000000000" pitchFamily="2" charset="0"/>
                <a:cs typeface="Rajdhani" panose="02000000000000000000" pitchFamily="2" charset="0"/>
              </a:defRPr>
            </a:lvl1pPr>
            <a:lvl2pPr marL="457200" indent="0">
              <a:buNone/>
              <a:defRPr sz="1800">
                <a:latin typeface="Rajdhani Medium" panose="02000000000000000000" pitchFamily="2" charset="0"/>
                <a:cs typeface="Rajdhani Medium" panose="02000000000000000000" pitchFamily="2" charset="0"/>
              </a:defRPr>
            </a:lvl2pPr>
            <a:lvl3pPr marL="914400" indent="0">
              <a:buNone/>
              <a:defRPr/>
            </a:lvl3pPr>
            <a:lvl4pPr marL="1371600" indent="0">
              <a:buNone/>
              <a:defRPr/>
            </a:lvl4pPr>
            <a:lvl5pPr marL="1828800" indent="0">
              <a:buNone/>
              <a:defRPr/>
            </a:lvl5pPr>
          </a:lstStyle>
          <a:p>
            <a:pPr lvl="0"/>
            <a:r>
              <a:rPr lang="en-US"/>
              <a:t>&lt;insert phone number&gt;</a:t>
            </a:r>
          </a:p>
        </p:txBody>
      </p:sp>
    </p:spTree>
    <p:extLst>
      <p:ext uri="{BB962C8B-B14F-4D97-AF65-F5344CB8AC3E}">
        <p14:creationId xmlns:p14="http://schemas.microsoft.com/office/powerpoint/2010/main" val="354522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whit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4430355"/>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26662-024C-4DAD-9A24-1EF440545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0D29A2D-1D47-4E6E-9F65-5876EB046F4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A0EBE31-806A-4697-A3F5-402929356C45}"/>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5" name="Footer Placeholder 4">
            <a:extLst>
              <a:ext uri="{FF2B5EF4-FFF2-40B4-BE49-F238E27FC236}">
                <a16:creationId xmlns:a16="http://schemas.microsoft.com/office/drawing/2014/main" xmlns="" id="{BFB5233A-733A-4025-9022-E11BDBCD0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D30A448-4D06-4EB0-8A69-ECFC7851DFF5}"/>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193034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DF8CD-0763-4D78-9B97-9D18E31480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17A00D3-6DB9-4B17-B144-B1C59C957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9995372-A287-4FDE-B69A-4EB97EABB473}"/>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5" name="Footer Placeholder 4">
            <a:extLst>
              <a:ext uri="{FF2B5EF4-FFF2-40B4-BE49-F238E27FC236}">
                <a16:creationId xmlns:a16="http://schemas.microsoft.com/office/drawing/2014/main" xmlns="" id="{11FCD5CD-F3D0-40D9-AF4C-B6D133AFE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9A2C5D7-024B-4639-95B5-9D323C79E5F0}"/>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133288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D72E1-BBF0-4837-9E00-818439F4E12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39787DD-7509-41A4-9C0B-83DF26FBC7D5}"/>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76F704E-B00B-461E-89EE-3856F0AB3C9E}"/>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5" name="Footer Placeholder 4">
            <a:extLst>
              <a:ext uri="{FF2B5EF4-FFF2-40B4-BE49-F238E27FC236}">
                <a16:creationId xmlns:a16="http://schemas.microsoft.com/office/drawing/2014/main" xmlns="" id="{761399B9-DAEE-4109-8046-CF60DF34D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92A4D21-A4BC-4F14-B75A-DF6A3971417C}"/>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139165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FAE83-B28E-41A2-BF29-C802C87DAA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60911B-13E3-48E5-8B6C-76D914E7600A}"/>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A442915-1657-415A-A803-DB45B2FD2B5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67942CA6-5814-4CB6-9B7A-7CB4C34B0112}"/>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6" name="Footer Placeholder 5">
            <a:extLst>
              <a:ext uri="{FF2B5EF4-FFF2-40B4-BE49-F238E27FC236}">
                <a16:creationId xmlns:a16="http://schemas.microsoft.com/office/drawing/2014/main" xmlns="" id="{A87DF114-83CE-4FBB-A289-044B07D7A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69621C2-4663-40F4-AA41-F0837207EE36}"/>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148292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2D7C2-0950-4961-BA64-E3E34872B4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98881F3-E174-4958-867B-994DD94073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EF3DD7C-B20A-406D-B659-0C88CE3346A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65415FA-5B77-4889-8B50-2B39939FEB0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9BE929A-4A81-4292-8929-CD4E2836372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AFA94EF-7C0F-4BE3-AA25-9D90C133EA0E}"/>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8" name="Footer Placeholder 7">
            <a:extLst>
              <a:ext uri="{FF2B5EF4-FFF2-40B4-BE49-F238E27FC236}">
                <a16:creationId xmlns:a16="http://schemas.microsoft.com/office/drawing/2014/main" xmlns="" id="{7F262DB9-3D09-40B0-82B8-B5252BA7D7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6FDA46F-4E0D-4821-9B8A-6ED99458EE47}"/>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94028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BAE34-E19D-46A5-903C-CD650BABB3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01B3447-2329-4FBF-BD9C-59863307760D}"/>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4" name="Footer Placeholder 3">
            <a:extLst>
              <a:ext uri="{FF2B5EF4-FFF2-40B4-BE49-F238E27FC236}">
                <a16:creationId xmlns:a16="http://schemas.microsoft.com/office/drawing/2014/main" xmlns="" id="{65790B82-E082-4443-B427-D1A460F911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A428E4E-A8C5-497D-B5BF-4D51232E4A8A}"/>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426803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558610F-6449-46BB-9A7D-D7D1234CD705}"/>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3" name="Footer Placeholder 2">
            <a:extLst>
              <a:ext uri="{FF2B5EF4-FFF2-40B4-BE49-F238E27FC236}">
                <a16:creationId xmlns:a16="http://schemas.microsoft.com/office/drawing/2014/main" xmlns="" id="{9E596E91-75DE-4D65-BB8E-EBF11E49F4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804CE2F-EA6B-4101-A732-C126DFBFDCAB}"/>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218425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16C5-E7C9-44EB-AABE-55A5291E8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672520D-F264-4868-8425-A69020EF712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5042DCE-854D-4AAE-9E2A-F18DF87554C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7810073-2B9E-47D3-9404-6A068A7AF3F0}"/>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6" name="Footer Placeholder 5">
            <a:extLst>
              <a:ext uri="{FF2B5EF4-FFF2-40B4-BE49-F238E27FC236}">
                <a16:creationId xmlns:a16="http://schemas.microsoft.com/office/drawing/2014/main" xmlns="" id="{2C86D031-6FD2-4121-8853-FA06C85555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68DEEBA-A193-44E6-B0B0-A1B4D1EEC070}"/>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2927904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96583-9DD1-4145-908A-4A0E9FE59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CF42250-6330-4433-80D3-2D9544EC41F6}"/>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9A5AF87F-3E87-4C32-BB96-DF0421096DD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1FFF658-E253-403D-B5AF-77BBA6170FB9}"/>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6" name="Footer Placeholder 5">
            <a:extLst>
              <a:ext uri="{FF2B5EF4-FFF2-40B4-BE49-F238E27FC236}">
                <a16:creationId xmlns:a16="http://schemas.microsoft.com/office/drawing/2014/main" xmlns="" id="{C2091767-A57E-4716-B52B-04563630C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5590BF9-DFC9-4AC6-AF65-5382EEB0BD21}"/>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112494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64C3D-3AB9-49B0-A074-58E209A5DD0F}"/>
              </a:ext>
            </a:extLst>
          </p:cNvPr>
          <p:cNvSpPr>
            <a:spLocks noGrp="1"/>
          </p:cNvSpPr>
          <p:nvPr>
            <p:ph type="title" hasCustomPrompt="1"/>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124BB98-2398-44B7-B592-F8B2D5385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xmlns="" id="{CEFAEB28-931F-4883-924B-2A4C6D4E08E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340" y="6159047"/>
            <a:ext cx="1801733" cy="417028"/>
          </a:xfrm>
          <a:prstGeom prst="rect">
            <a:avLst/>
          </a:prstGeom>
        </p:spPr>
      </p:pic>
    </p:spTree>
    <p:extLst>
      <p:ext uri="{BB962C8B-B14F-4D97-AF65-F5344CB8AC3E}">
        <p14:creationId xmlns:p14="http://schemas.microsoft.com/office/powerpoint/2010/main" val="3217264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2A799-725C-4504-9E84-B88D5CAA90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633B11C-D93A-47B8-B1BC-9B9B41F14A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534A3DD-596F-43F3-A2D0-4825E00E3A3C}"/>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5" name="Footer Placeholder 4">
            <a:extLst>
              <a:ext uri="{FF2B5EF4-FFF2-40B4-BE49-F238E27FC236}">
                <a16:creationId xmlns:a16="http://schemas.microsoft.com/office/drawing/2014/main" xmlns="" id="{6211FDB9-B83E-4872-85DC-3762A39E7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B1327B3-7586-4CFE-A9FB-9A715D52CBC2}"/>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428321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E71F31-F083-4CF6-92E5-FB2CFC06D348}"/>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CF2A92E-B6F2-475B-9023-0A7F71D3D5E4}"/>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F59DA0A-92DE-43E0-BBE0-9F09BD356B3F}"/>
              </a:ext>
            </a:extLst>
          </p:cNvPr>
          <p:cNvSpPr>
            <a:spLocks noGrp="1"/>
          </p:cNvSpPr>
          <p:nvPr>
            <p:ph type="dt" sz="half" idx="10"/>
          </p:nvPr>
        </p:nvSpPr>
        <p:spPr/>
        <p:txBody>
          <a:bodyPr/>
          <a:lstStyle/>
          <a:p>
            <a:fld id="{095F193E-294A-4C29-8E3C-6120774C9B16}" type="datetimeFigureOut">
              <a:rPr lang="en-GB" smtClean="0"/>
              <a:t>18/01/21</a:t>
            </a:fld>
            <a:endParaRPr lang="en-GB"/>
          </a:p>
        </p:txBody>
      </p:sp>
      <p:sp>
        <p:nvSpPr>
          <p:cNvPr id="5" name="Footer Placeholder 4">
            <a:extLst>
              <a:ext uri="{FF2B5EF4-FFF2-40B4-BE49-F238E27FC236}">
                <a16:creationId xmlns:a16="http://schemas.microsoft.com/office/drawing/2014/main" xmlns="" id="{823C5DA6-BC2F-4C35-A776-BDD325311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027812E-E62E-4C86-AC06-9AE02C3DC72B}"/>
              </a:ext>
            </a:extLst>
          </p:cNvPr>
          <p:cNvSpPr>
            <a:spLocks noGrp="1"/>
          </p:cNvSpPr>
          <p:nvPr>
            <p:ph type="sldNum" sz="quarter" idx="12"/>
          </p:nvPr>
        </p:nvSpPr>
        <p:spPr/>
        <p:txBody>
          <a:bodyPr/>
          <a:lstStyle/>
          <a:p>
            <a:fld id="{57BB8A8E-8496-49E4-8903-9CC1B224DE9F}" type="slidenum">
              <a:rPr lang="en-GB" smtClean="0"/>
              <a:t>‹#›</a:t>
            </a:fld>
            <a:endParaRPr lang="en-GB"/>
          </a:p>
        </p:txBody>
      </p:sp>
    </p:spTree>
    <p:extLst>
      <p:ext uri="{BB962C8B-B14F-4D97-AF65-F5344CB8AC3E}">
        <p14:creationId xmlns:p14="http://schemas.microsoft.com/office/powerpoint/2010/main" val="295020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9B408-20E1-4819-A23B-B2C576C9D967}"/>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C5C5829-549E-47FE-B96B-DE3FA605D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xmlns="" id="{BEDABB57-7C41-4591-B83F-AC635A3420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340" y="6159047"/>
            <a:ext cx="1801733" cy="417028"/>
          </a:xfrm>
          <a:prstGeom prst="rect">
            <a:avLst/>
          </a:prstGeom>
        </p:spPr>
      </p:pic>
    </p:spTree>
    <p:extLst>
      <p:ext uri="{BB962C8B-B14F-4D97-AF65-F5344CB8AC3E}">
        <p14:creationId xmlns:p14="http://schemas.microsoft.com/office/powerpoint/2010/main" val="179774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2B54A6-32DE-468E-892F-9B03B2DA4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FBD7928-43B3-46C2-84AA-21E0621BCE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xmlns="" id="{6A42287D-0CA2-456D-908D-FB1E1F6DAC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340" y="6159047"/>
            <a:ext cx="1801733" cy="417028"/>
          </a:xfrm>
          <a:prstGeom prst="rect">
            <a:avLst/>
          </a:prstGeom>
        </p:spPr>
      </p:pic>
      <p:sp>
        <p:nvSpPr>
          <p:cNvPr id="8" name="Title 7">
            <a:extLst>
              <a:ext uri="{FF2B5EF4-FFF2-40B4-BE49-F238E27FC236}">
                <a16:creationId xmlns:a16="http://schemas.microsoft.com/office/drawing/2014/main" xmlns="" id="{1D6DAC8B-F083-4356-86B2-194B295BCB13}"/>
              </a:ext>
            </a:extLst>
          </p:cNvPr>
          <p:cNvSpPr>
            <a:spLocks noGrp="1"/>
          </p:cNvSpPr>
          <p:nvPr>
            <p:ph type="title" hasCustomPrompt="1"/>
          </p:nvPr>
        </p:nvSpPr>
        <p:spPr/>
        <p:txBody>
          <a:bodyPr/>
          <a:lstStyle/>
          <a:p>
            <a:r>
              <a:rPr lang="en-US"/>
              <a:t>Click to edit master title style</a:t>
            </a:r>
            <a:endParaRPr lang="en-GB"/>
          </a:p>
        </p:txBody>
      </p:sp>
    </p:spTree>
    <p:extLst>
      <p:ext uri="{BB962C8B-B14F-4D97-AF65-F5344CB8AC3E}">
        <p14:creationId xmlns:p14="http://schemas.microsoft.com/office/powerpoint/2010/main" val="267940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FAA59-284B-4285-8537-85014FBA6825}"/>
              </a:ext>
            </a:extLst>
          </p:cNvPr>
          <p:cNvSpPr>
            <a:spLocks noGrp="1"/>
          </p:cNvSpPr>
          <p:nvPr>
            <p:ph type="title" hasCustomPrompt="1"/>
          </p:nvPr>
        </p:nvSpPr>
        <p:spPr/>
        <p:txBody>
          <a:bodyPr/>
          <a:lstStyle/>
          <a:p>
            <a:r>
              <a:rPr lang="en-US"/>
              <a:t>Click to edit master title style</a:t>
            </a:r>
            <a:endParaRPr lang="en-GB"/>
          </a:p>
        </p:txBody>
      </p:sp>
      <p:pic>
        <p:nvPicPr>
          <p:cNvPr id="10" name="Picture 9">
            <a:extLst>
              <a:ext uri="{FF2B5EF4-FFF2-40B4-BE49-F238E27FC236}">
                <a16:creationId xmlns:a16="http://schemas.microsoft.com/office/drawing/2014/main" xmlns="" id="{140CEFB5-935B-4725-AB58-37C2F304FC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340" y="6159047"/>
            <a:ext cx="1801733" cy="417028"/>
          </a:xfrm>
          <a:prstGeom prst="rect">
            <a:avLst/>
          </a:prstGeom>
        </p:spPr>
      </p:pic>
    </p:spTree>
    <p:extLst>
      <p:ext uri="{BB962C8B-B14F-4D97-AF65-F5344CB8AC3E}">
        <p14:creationId xmlns:p14="http://schemas.microsoft.com/office/powerpoint/2010/main" val="18688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0F68F-73EC-4B1D-BA0F-5D1688221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52A9BC7-BF6D-41E7-81FD-E87EF82A8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F02F3BA-61FF-4168-A816-F02C2750A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27309F-8CB2-4123-BACE-FD146EC26888}"/>
              </a:ext>
            </a:extLst>
          </p:cNvPr>
          <p:cNvSpPr>
            <a:spLocks noGrp="1"/>
          </p:cNvSpPr>
          <p:nvPr>
            <p:ph type="dt" sz="half" idx="10"/>
          </p:nvPr>
        </p:nvSpPr>
        <p:spPr/>
        <p:txBody>
          <a:bodyPr/>
          <a:lstStyle/>
          <a:p>
            <a:fld id="{F35FBB79-8DC1-4879-A74E-03DBE6D05D19}" type="datetimeFigureOut">
              <a:rPr lang="en-GB" smtClean="0"/>
              <a:t>18/01/21</a:t>
            </a:fld>
            <a:endParaRPr lang="en-GB"/>
          </a:p>
        </p:txBody>
      </p:sp>
      <p:sp>
        <p:nvSpPr>
          <p:cNvPr id="6" name="Footer Placeholder 5">
            <a:extLst>
              <a:ext uri="{FF2B5EF4-FFF2-40B4-BE49-F238E27FC236}">
                <a16:creationId xmlns:a16="http://schemas.microsoft.com/office/drawing/2014/main" xmlns="" id="{F0BD6BE4-E188-49AD-A4AD-50CE3ED76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CD3549D-B030-4A91-8B2B-F9A42FBDE3BA}"/>
              </a:ext>
            </a:extLst>
          </p:cNvPr>
          <p:cNvSpPr>
            <a:spLocks noGrp="1"/>
          </p:cNvSpPr>
          <p:nvPr>
            <p:ph type="sldNum" sz="quarter" idx="12"/>
          </p:nvPr>
        </p:nvSpPr>
        <p:spPr/>
        <p:txBody>
          <a:bodyPr/>
          <a:lstStyle/>
          <a:p>
            <a:fld id="{23C1A9AB-E88F-4696-8F55-CF0DF0B9F625}" type="slidenum">
              <a:rPr lang="en-GB" smtClean="0"/>
              <a:t>‹#›</a:t>
            </a:fld>
            <a:endParaRPr lang="en-GB"/>
          </a:p>
        </p:txBody>
      </p:sp>
      <p:pic>
        <p:nvPicPr>
          <p:cNvPr id="12" name="Picture 11">
            <a:extLst>
              <a:ext uri="{FF2B5EF4-FFF2-40B4-BE49-F238E27FC236}">
                <a16:creationId xmlns:a16="http://schemas.microsoft.com/office/drawing/2014/main" xmlns="" id="{1422C69B-A6A2-4E93-90CD-2DA26F7D8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340" y="6159047"/>
            <a:ext cx="1801733" cy="417028"/>
          </a:xfrm>
          <a:prstGeom prst="rect">
            <a:avLst/>
          </a:prstGeom>
        </p:spPr>
      </p:pic>
    </p:spTree>
    <p:extLst>
      <p:ext uri="{BB962C8B-B14F-4D97-AF65-F5344CB8AC3E}">
        <p14:creationId xmlns:p14="http://schemas.microsoft.com/office/powerpoint/2010/main" val="68398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96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A698B07-A153-4DFC-A5E3-4A37ACF2BA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340" y="6159047"/>
            <a:ext cx="1801733" cy="417028"/>
          </a:xfrm>
          <a:prstGeom prst="rect">
            <a:avLst/>
          </a:prstGeom>
        </p:spPr>
      </p:pic>
    </p:spTree>
    <p:extLst>
      <p:ext uri="{BB962C8B-B14F-4D97-AF65-F5344CB8AC3E}">
        <p14:creationId xmlns:p14="http://schemas.microsoft.com/office/powerpoint/2010/main" val="78975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B89C5-7D02-43B3-83B0-7509B865742E}"/>
              </a:ext>
            </a:extLst>
          </p:cNvPr>
          <p:cNvSpPr>
            <a:spLocks noGrp="1"/>
          </p:cNvSpPr>
          <p:nvPr>
            <p:ph type="title" hasCustomPrompt="1"/>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32B54A6-32DE-468E-892F-9B03B2DA431D}"/>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FBD7928-43B3-46C2-84AA-21E0621BCEAD}"/>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8">
            <a:extLst>
              <a:ext uri="{FF2B5EF4-FFF2-40B4-BE49-F238E27FC236}">
                <a16:creationId xmlns:a16="http://schemas.microsoft.com/office/drawing/2014/main" xmlns="" id="{2EEFAA80-3D47-4E7A-9628-B8E9DF8F104A}"/>
              </a:ext>
            </a:extLst>
          </p:cNvPr>
          <p:cNvPicPr>
            <a:picLocks noChangeAspect="1"/>
          </p:cNvPicPr>
          <p:nvPr userDrawn="1"/>
        </p:nvPicPr>
        <p:blipFill>
          <a:blip r:embed="rId2" cstate="print">
            <a:alphaModFix amt="60000"/>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72879" y="6159047"/>
            <a:ext cx="1800655" cy="417028"/>
          </a:xfrm>
          <a:prstGeom prst="rect">
            <a:avLst/>
          </a:prstGeom>
        </p:spPr>
      </p:pic>
    </p:spTree>
    <p:extLst>
      <p:ext uri="{BB962C8B-B14F-4D97-AF65-F5344CB8AC3E}">
        <p14:creationId xmlns:p14="http://schemas.microsoft.com/office/powerpoint/2010/main" val="2257489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1B6FD68-743D-4022-AFFF-768F30D63E54}"/>
              </a:ext>
            </a:extLst>
          </p:cNvPr>
          <p:cNvSpPr/>
          <p:nvPr userDrawn="1"/>
        </p:nvSpPr>
        <p:spPr>
          <a:xfrm>
            <a:off x="-26459" y="-31433"/>
            <a:ext cx="12244919" cy="6920866"/>
          </a:xfrm>
          <a:prstGeom prst="rect">
            <a:avLst/>
          </a:prstGeom>
          <a:gradFill flip="none" rotWithShape="1">
            <a:gsLst>
              <a:gs pos="100000">
                <a:srgbClr val="3FB288"/>
              </a:gs>
              <a:gs pos="21000">
                <a:srgbClr val="3D7CBF"/>
              </a:gs>
            </a:gsLst>
            <a:lin ang="13500000" scaled="1"/>
            <a:tileRect/>
          </a:grad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 name="Title Placeholder 1">
            <a:extLst>
              <a:ext uri="{FF2B5EF4-FFF2-40B4-BE49-F238E27FC236}">
                <a16:creationId xmlns:a16="http://schemas.microsoft.com/office/drawing/2014/main" xmlns="" id="{E804A9CC-D3B9-45E2-929E-9FCE10ED5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FB8AD83-7939-4C5C-B98A-10F3EC3EE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0C84B4D-7FDC-4CE3-95B8-CB139E92C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740AA-F3AA-4B42-88F0-3381387498C8}" type="datetimeFigureOut">
              <a:rPr lang="en-GB" smtClean="0"/>
              <a:t>18/01/21</a:t>
            </a:fld>
            <a:endParaRPr lang="en-GB"/>
          </a:p>
        </p:txBody>
      </p:sp>
      <p:sp>
        <p:nvSpPr>
          <p:cNvPr id="5" name="Footer Placeholder 4">
            <a:extLst>
              <a:ext uri="{FF2B5EF4-FFF2-40B4-BE49-F238E27FC236}">
                <a16:creationId xmlns:a16="http://schemas.microsoft.com/office/drawing/2014/main" xmlns="" id="{D1EB33FD-9859-4039-859A-62226E2A4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3BF9649-8024-41E2-AE3B-56BB2F5D1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7632E-D513-4AE3-A097-B4FD0CED0142}" type="slidenum">
              <a:rPr lang="en-GB" smtClean="0"/>
              <a:t>‹#›</a:t>
            </a:fld>
            <a:endParaRPr lang="en-GB"/>
          </a:p>
        </p:txBody>
      </p:sp>
    </p:spTree>
    <p:extLst>
      <p:ext uri="{BB962C8B-B14F-4D97-AF65-F5344CB8AC3E}">
        <p14:creationId xmlns:p14="http://schemas.microsoft.com/office/powerpoint/2010/main" val="3367448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chemeClr val="bg1"/>
          </a:solidFill>
          <a:latin typeface="Rajdhani" panose="02000000000000000000" pitchFamily="2" charset="0"/>
          <a:ea typeface="+mj-ea"/>
          <a:cs typeface="Rajdhani"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bg1"/>
          </a:solidFill>
          <a:latin typeface="Rajdhani Medium" panose="02000000000000000000" pitchFamily="2" charset="0"/>
          <a:ea typeface="+mn-ea"/>
          <a:cs typeface="Rajdhani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ource Sans Pro SemiBold" panose="020B0603030403020204" pitchFamily="34" charset="0"/>
          <a:ea typeface="Source Sans Pro SemiBold" panose="020B0603030403020204" pitchFamily="34" charset="0"/>
          <a:cs typeface="Rajdhani"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Source Sans Pro Light" panose="020B0403030403020204" pitchFamily="34" charset="0"/>
          <a:ea typeface="Source Sans Pro Light" panose="020B0403030403020204" pitchFamily="34" charset="0"/>
          <a:cs typeface="Rajdhani"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Source Sans Pro Light" panose="020B0403030403020204" pitchFamily="34" charset="0"/>
          <a:ea typeface="Source Sans Pro Light" panose="020B0403030403020204" pitchFamily="34" charset="0"/>
          <a:cs typeface="Rajdhani"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Source Sans Pro Light" panose="020B0403030403020204" pitchFamily="34" charset="0"/>
          <a:ea typeface="Source Sans Pro Light" panose="020B0403030403020204" pitchFamily="34" charset="0"/>
          <a:cs typeface="Rajdhani"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BF8FB1-61CE-45F9-A9CB-FBF90BA87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2C26EE3-2781-4994-B77A-485FCE48860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7684E60-D45F-499B-9983-AD9A7F15100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F193E-294A-4C29-8E3C-6120774C9B16}" type="datetimeFigureOut">
              <a:rPr lang="en-GB" smtClean="0"/>
              <a:t>18/01/21</a:t>
            </a:fld>
            <a:endParaRPr lang="en-GB"/>
          </a:p>
        </p:txBody>
      </p:sp>
      <p:sp>
        <p:nvSpPr>
          <p:cNvPr id="5" name="Footer Placeholder 4">
            <a:extLst>
              <a:ext uri="{FF2B5EF4-FFF2-40B4-BE49-F238E27FC236}">
                <a16:creationId xmlns:a16="http://schemas.microsoft.com/office/drawing/2014/main" xmlns="" id="{FC87F25F-C584-4891-A521-29E63DF90E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3066ED0C-C6F4-4371-9030-CA1CF69D44D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B8A8E-8496-49E4-8903-9CC1B224DE9F}" type="slidenum">
              <a:rPr lang="en-GB" smtClean="0"/>
              <a:pPr/>
              <a:t>‹#›</a:t>
            </a:fld>
            <a:endParaRPr lang="en-GB"/>
          </a:p>
        </p:txBody>
      </p:sp>
    </p:spTree>
    <p:extLst>
      <p:ext uri="{BB962C8B-B14F-4D97-AF65-F5344CB8AC3E}">
        <p14:creationId xmlns:p14="http://schemas.microsoft.com/office/powerpoint/2010/main" val="39565484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ccar_icon.png"/>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782445" y="-862012"/>
            <a:ext cx="10931525" cy="10931525"/>
          </a:xfrm>
          <a:prstGeom prst="rect">
            <a:avLst/>
          </a:prstGeom>
        </p:spPr>
      </p:pic>
      <p:sp>
        <p:nvSpPr>
          <p:cNvPr id="11" name="Rectangle 10">
            <a:extLst>
              <a:ext uri="{FF2B5EF4-FFF2-40B4-BE49-F238E27FC236}">
                <a16:creationId xmlns:a16="http://schemas.microsoft.com/office/drawing/2014/main" xmlns="" id="{E704C4FE-EEC6-4CF8-8F68-E8D4791A8546}"/>
              </a:ext>
            </a:extLst>
          </p:cNvPr>
          <p:cNvSpPr/>
          <p:nvPr/>
        </p:nvSpPr>
        <p:spPr>
          <a:xfrm>
            <a:off x="6219115" y="2420351"/>
            <a:ext cx="5547358" cy="769441"/>
          </a:xfrm>
          <a:prstGeom prst="rect">
            <a:avLst/>
          </a:prstGeom>
        </p:spPr>
        <p:txBody>
          <a:bodyPr wrap="square"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3" name="Picture 2" descr="siccar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251" y="2142290"/>
            <a:ext cx="6075496" cy="1325562"/>
          </a:xfrm>
          <a:prstGeom prst="rect">
            <a:avLst/>
          </a:prstGeom>
        </p:spPr>
      </p:pic>
      <p:sp>
        <p:nvSpPr>
          <p:cNvPr id="6" name="TextBox 5"/>
          <p:cNvSpPr txBox="1"/>
          <p:nvPr/>
        </p:nvSpPr>
        <p:spPr>
          <a:xfrm>
            <a:off x="841375" y="6143625"/>
            <a:ext cx="59372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600" normalizeH="0" baseline="0" noProof="0" dirty="0">
                <a:ln>
                  <a:noFill/>
                </a:ln>
                <a:solidFill>
                  <a:srgbClr val="3E7CBF"/>
                </a:solidFill>
                <a:effectLst/>
                <a:uLnTx/>
                <a:uFillTx/>
                <a:latin typeface="Proxima Nova Light"/>
                <a:ea typeface="+mn-ea"/>
                <a:cs typeface="Proxima Nova Light"/>
              </a:rPr>
              <a:t>TRUSTED DATA SHARING PLATFORM</a:t>
            </a:r>
          </a:p>
        </p:txBody>
      </p:sp>
      <p:sp>
        <p:nvSpPr>
          <p:cNvPr id="2" name="TextBox 1"/>
          <p:cNvSpPr txBox="1"/>
          <p:nvPr/>
        </p:nvSpPr>
        <p:spPr>
          <a:xfrm>
            <a:off x="2457804" y="3844949"/>
            <a:ext cx="7114695" cy="830997"/>
          </a:xfrm>
          <a:prstGeom prst="rect">
            <a:avLst/>
          </a:prstGeom>
          <a:noFill/>
        </p:spPr>
        <p:txBody>
          <a:bodyPr wrap="square" rtlCol="0">
            <a:spAutoFit/>
          </a:bodyPr>
          <a:lstStyle/>
          <a:p>
            <a:pPr algn="ctr"/>
            <a:r>
              <a:rPr lang="en-US" sz="2400" b="1" spc="300" dirty="0" smtClean="0">
                <a:solidFill>
                  <a:srgbClr val="4472C4"/>
                </a:solidFill>
                <a:latin typeface="Proxima Nova"/>
                <a:cs typeface="Proxima Nova"/>
              </a:rPr>
              <a:t>Trusted Data Sharing Platform</a:t>
            </a:r>
          </a:p>
          <a:p>
            <a:pPr algn="ctr"/>
            <a:r>
              <a:rPr lang="en-US" sz="2400" b="1" spc="300" dirty="0" smtClean="0">
                <a:solidFill>
                  <a:srgbClr val="4472C4"/>
                </a:solidFill>
                <a:latin typeface="Proxima Nova"/>
                <a:cs typeface="Proxima Nova"/>
              </a:rPr>
              <a:t>For cross-</a:t>
            </a:r>
            <a:r>
              <a:rPr lang="en-US" sz="2400" b="1" spc="300" dirty="0" err="1" smtClean="0">
                <a:solidFill>
                  <a:srgbClr val="4472C4"/>
                </a:solidFill>
                <a:latin typeface="Proxima Nova"/>
                <a:cs typeface="Proxima Nova"/>
              </a:rPr>
              <a:t>organisational</a:t>
            </a:r>
            <a:r>
              <a:rPr lang="en-US" sz="2400" b="1" spc="300" dirty="0" smtClean="0">
                <a:solidFill>
                  <a:srgbClr val="4472C4"/>
                </a:solidFill>
                <a:latin typeface="Proxima Nova"/>
                <a:cs typeface="Proxima Nova"/>
              </a:rPr>
              <a:t> collaboration</a:t>
            </a:r>
            <a:endParaRPr lang="en-US" sz="2400" b="1" spc="300" dirty="0">
              <a:solidFill>
                <a:srgbClr val="4472C4"/>
              </a:solidFill>
              <a:latin typeface="Proxima Nova"/>
              <a:cs typeface="Proxima Nova"/>
            </a:endParaRPr>
          </a:p>
        </p:txBody>
      </p:sp>
    </p:spTree>
    <p:extLst>
      <p:ext uri="{BB962C8B-B14F-4D97-AF65-F5344CB8AC3E}">
        <p14:creationId xmlns:p14="http://schemas.microsoft.com/office/powerpoint/2010/main" val="259240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ccar_icon.png"/>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725738" y="-862012"/>
            <a:ext cx="10931525" cy="10931525"/>
          </a:xfrm>
          <a:prstGeom prst="rect">
            <a:avLst/>
          </a:prstGeom>
        </p:spPr>
      </p:pic>
      <p:sp>
        <p:nvSpPr>
          <p:cNvPr id="11" name="Rectangle 10">
            <a:extLst>
              <a:ext uri="{FF2B5EF4-FFF2-40B4-BE49-F238E27FC236}">
                <a16:creationId xmlns:a16="http://schemas.microsoft.com/office/drawing/2014/main" xmlns="" id="{E704C4FE-EEC6-4CF8-8F68-E8D4791A8546}"/>
              </a:ext>
            </a:extLst>
          </p:cNvPr>
          <p:cNvSpPr/>
          <p:nvPr/>
        </p:nvSpPr>
        <p:spPr>
          <a:xfrm>
            <a:off x="6219115" y="2420351"/>
            <a:ext cx="5547358" cy="769441"/>
          </a:xfrm>
          <a:prstGeom prst="rect">
            <a:avLst/>
          </a:prstGeom>
        </p:spPr>
        <p:txBody>
          <a:bodyPr wrap="square" anchor="t">
            <a:spAutoFit/>
          </a:bodyPr>
          <a:lstStyle/>
          <a:p>
            <a:pPr fontAlgn="base"/>
            <a:endParaRPr lang="en-US" sz="2000" b="1">
              <a:solidFill>
                <a:srgbClr val="000000"/>
              </a:solidFill>
              <a:latin typeface="Source Sans Pro" panose="020B0503030403020204" pitchFamily="34" charset="0"/>
              <a:ea typeface="Source Sans Pro" panose="020B0503030403020204" pitchFamily="34" charset="0"/>
            </a:endParaRPr>
          </a:p>
          <a:p>
            <a:pPr marL="285750" indent="-285750" fontAlgn="base">
              <a:buFont typeface="Arial" panose="020B0604020202020204" pitchFamily="34" charset="0"/>
              <a:buChar char="•"/>
            </a:pPr>
            <a:endParaRPr lang="en-US" sz="1200">
              <a:solidFill>
                <a:srgbClr val="000000"/>
              </a:solidFill>
              <a:latin typeface="Source Sans Pro" panose="020B0503030403020204" pitchFamily="34" charset="0"/>
              <a:ea typeface="Source Sans Pro" panose="020B0503030403020204" pitchFamily="34" charset="0"/>
            </a:endParaRPr>
          </a:p>
          <a:p>
            <a:pPr fontAlgn="base"/>
            <a:endParaRPr lang="en-US" sz="1200">
              <a:solidFill>
                <a:srgbClr val="000000"/>
              </a:solidFill>
              <a:latin typeface="Source Sans Pro" panose="020B0503030403020204" pitchFamily="34" charset="0"/>
              <a:ea typeface="Source Sans Pro" panose="020B0503030403020204" pitchFamily="34" charset="0"/>
            </a:endParaRPr>
          </a:p>
        </p:txBody>
      </p:sp>
      <p:sp>
        <p:nvSpPr>
          <p:cNvPr id="8" name="Content Placeholder 6">
            <a:extLst>
              <a:ext uri="{FF2B5EF4-FFF2-40B4-BE49-F238E27FC236}">
                <a16:creationId xmlns:a16="http://schemas.microsoft.com/office/drawing/2014/main" xmlns="" id="{4F82D992-9316-4CBC-8217-758D12FB6914}"/>
              </a:ext>
            </a:extLst>
          </p:cNvPr>
          <p:cNvSpPr>
            <a:spLocks noGrp="1"/>
          </p:cNvSpPr>
          <p:nvPr>
            <p:ph idx="1"/>
          </p:nvPr>
        </p:nvSpPr>
        <p:spPr>
          <a:xfrm>
            <a:off x="845379" y="1401017"/>
            <a:ext cx="7358270" cy="1209315"/>
          </a:xfrm>
        </p:spPr>
        <p:txBody>
          <a:bodyPr vert="horz" lIns="91440" tIns="45720" rIns="91440" bIns="45720" rtlCol="0" anchor="t">
            <a:noAutofit/>
          </a:bodyPr>
          <a:lstStyle/>
          <a:p>
            <a:pPr marL="0" indent="0">
              <a:buNone/>
            </a:pPr>
            <a:r>
              <a:rPr lang="en-GB" sz="1800" dirty="0">
                <a:solidFill>
                  <a:srgbClr val="4E6E8F"/>
                </a:solidFill>
                <a:cs typeface="Calibri" panose="020F0502020204030204" pitchFamily="34" charset="0"/>
              </a:rPr>
              <a:t>Public sector organisations need to share citizen information to complete many common transactions. Doing this is difficult because of concerns over data privacy and confidentiality, and a lack of tools to allow data to be shared with confidence. </a:t>
            </a:r>
          </a:p>
          <a:p>
            <a:pPr marL="0" indent="0">
              <a:buNone/>
            </a:pPr>
            <a:endParaRPr lang="en-GB" sz="1800" dirty="0">
              <a:solidFill>
                <a:srgbClr val="4E6E8F"/>
              </a:solidFill>
            </a:endParaRPr>
          </a:p>
          <a:p>
            <a:pPr marL="0" indent="0">
              <a:buNone/>
            </a:pPr>
            <a:r>
              <a:rPr lang="en-GB" sz="1800" dirty="0">
                <a:solidFill>
                  <a:srgbClr val="4E6E8F"/>
                </a:solidFill>
                <a:ea typeface="Calibri" panose="020F0502020204030204" pitchFamily="34" charset="0"/>
                <a:cs typeface="Times New Roman" panose="02020603050405020304" pitchFamily="18" charset="0"/>
              </a:rPr>
              <a:t>Nowadays citizens expect a joined-up experience when interacting with their government. They are often frustrated by having to revert to paper, uploading documentation and providing evidence that already exists in other public sector organisations. </a:t>
            </a:r>
          </a:p>
          <a:p>
            <a:pPr marL="0" indent="0">
              <a:buNone/>
            </a:pPr>
            <a:endParaRPr lang="en-GB" sz="1800" dirty="0">
              <a:solidFill>
                <a:srgbClr val="4E6E8F"/>
              </a:solidFill>
              <a:ea typeface="Calibri" panose="020F0502020204030204" pitchFamily="34" charset="0"/>
              <a:cs typeface="Times New Roman" panose="02020603050405020304" pitchFamily="18" charset="0"/>
            </a:endParaRPr>
          </a:p>
          <a:p>
            <a:pPr marL="0" indent="0">
              <a:buNone/>
            </a:pPr>
            <a:r>
              <a:rPr lang="en-GB" sz="1800" dirty="0">
                <a:solidFill>
                  <a:srgbClr val="4E6E8F"/>
                </a:solidFill>
                <a:ea typeface="Calibri" panose="020F0502020204030204" pitchFamily="34" charset="0"/>
                <a:cs typeface="Times New Roman" panose="02020603050405020304" pitchFamily="18" charset="0"/>
              </a:rPr>
              <a:t>Demand for digital citizen services is increasing, especially with the need for reducing in-person services. Resolving data sharing issues must leverage existing investments. New IT solutions must easily connect current systems, not replace them. </a:t>
            </a:r>
          </a:p>
        </p:txBody>
      </p:sp>
      <p:pic>
        <p:nvPicPr>
          <p:cNvPr id="3" name="Picture 2" descr="siccar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077" y="5909443"/>
            <a:ext cx="3448369" cy="752371"/>
          </a:xfrm>
          <a:prstGeom prst="rect">
            <a:avLst/>
          </a:prstGeom>
        </p:spPr>
      </p:pic>
      <p:sp>
        <p:nvSpPr>
          <p:cNvPr id="6" name="TextBox 5"/>
          <p:cNvSpPr txBox="1"/>
          <p:nvPr/>
        </p:nvSpPr>
        <p:spPr>
          <a:xfrm>
            <a:off x="841375" y="6143625"/>
            <a:ext cx="5937250" cy="307777"/>
          </a:xfrm>
          <a:prstGeom prst="rect">
            <a:avLst/>
          </a:prstGeom>
          <a:noFill/>
        </p:spPr>
        <p:txBody>
          <a:bodyPr wrap="square" rtlCol="0">
            <a:spAutoFit/>
          </a:bodyPr>
          <a:lstStyle/>
          <a:p>
            <a:r>
              <a:rPr lang="en-US" sz="1400" spc="600" dirty="0">
                <a:solidFill>
                  <a:srgbClr val="3E7CBF"/>
                </a:solidFill>
                <a:latin typeface="Proxima Nova Light"/>
                <a:cs typeface="Proxima Nova Light"/>
              </a:rPr>
              <a:t>TRUSTED DATA SHARING PLATFORM</a:t>
            </a:r>
          </a:p>
        </p:txBody>
      </p:sp>
      <p:pic>
        <p:nvPicPr>
          <p:cNvPr id="2" name="Picture 1" descr="icon_stream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6602" y="2441224"/>
            <a:ext cx="1905000" cy="1905000"/>
          </a:xfrm>
          <a:prstGeom prst="rect">
            <a:avLst/>
          </a:prstGeom>
        </p:spPr>
      </p:pic>
      <p:pic>
        <p:nvPicPr>
          <p:cNvPr id="5" name="Picture 4" descr="icon_citiz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5401" y="4063866"/>
            <a:ext cx="1905000" cy="1905000"/>
          </a:xfrm>
          <a:prstGeom prst="rect">
            <a:avLst/>
          </a:prstGeom>
        </p:spPr>
      </p:pic>
      <p:sp>
        <p:nvSpPr>
          <p:cNvPr id="12" name="TextBox 11"/>
          <p:cNvSpPr txBox="1"/>
          <p:nvPr/>
        </p:nvSpPr>
        <p:spPr>
          <a:xfrm>
            <a:off x="893746" y="352749"/>
            <a:ext cx="10242809" cy="523220"/>
          </a:xfrm>
          <a:prstGeom prst="rect">
            <a:avLst/>
          </a:prstGeom>
          <a:noFill/>
        </p:spPr>
        <p:txBody>
          <a:bodyPr wrap="square" rtlCol="0">
            <a:spAutoFit/>
          </a:bodyPr>
          <a:lstStyle/>
          <a:p>
            <a:r>
              <a:rPr lang="en-US" sz="2800" b="1" spc="300" dirty="0" smtClean="0">
                <a:solidFill>
                  <a:srgbClr val="4472C4"/>
                </a:solidFill>
                <a:latin typeface="Proxima Nova"/>
                <a:cs typeface="Proxima Nova"/>
              </a:rPr>
              <a:t>The Challenge: cross-</a:t>
            </a:r>
            <a:r>
              <a:rPr lang="en-US" sz="2800" b="1" spc="300" dirty="0" err="1" smtClean="0">
                <a:solidFill>
                  <a:srgbClr val="4472C4"/>
                </a:solidFill>
                <a:latin typeface="Proxima Nova"/>
                <a:cs typeface="Proxima Nova"/>
              </a:rPr>
              <a:t>organisational</a:t>
            </a:r>
            <a:r>
              <a:rPr lang="en-US" sz="2800" b="1" spc="300" dirty="0" smtClean="0">
                <a:solidFill>
                  <a:srgbClr val="4472C4"/>
                </a:solidFill>
                <a:latin typeface="Proxima Nova"/>
                <a:cs typeface="Proxima Nova"/>
              </a:rPr>
              <a:t> collaboration</a:t>
            </a:r>
            <a:endParaRPr lang="en-US" sz="2800" b="1" spc="300" dirty="0">
              <a:solidFill>
                <a:srgbClr val="4472C4"/>
              </a:solidFill>
              <a:latin typeface="Proxima Nova"/>
              <a:cs typeface="Proxima Nova"/>
            </a:endParaRPr>
          </a:p>
        </p:txBody>
      </p:sp>
      <p:pic>
        <p:nvPicPr>
          <p:cNvPr id="13" name="Picture 12" descr="icon_padloc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1935" y="917305"/>
            <a:ext cx="1951706" cy="1951706"/>
          </a:xfrm>
          <a:prstGeom prst="rect">
            <a:avLst/>
          </a:prstGeom>
        </p:spPr>
      </p:pic>
    </p:spTree>
    <p:extLst>
      <p:ext uri="{BB962C8B-B14F-4D97-AF65-F5344CB8AC3E}">
        <p14:creationId xmlns:p14="http://schemas.microsoft.com/office/powerpoint/2010/main" val="20460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ccar_icon.png"/>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725738" y="-862012"/>
            <a:ext cx="10931525" cy="10931525"/>
          </a:xfrm>
          <a:prstGeom prst="rect">
            <a:avLst/>
          </a:prstGeom>
        </p:spPr>
      </p:pic>
      <p:sp>
        <p:nvSpPr>
          <p:cNvPr id="11" name="Rectangle 10">
            <a:extLst>
              <a:ext uri="{FF2B5EF4-FFF2-40B4-BE49-F238E27FC236}">
                <a16:creationId xmlns:a16="http://schemas.microsoft.com/office/drawing/2014/main" xmlns="" id="{E704C4FE-EEC6-4CF8-8F68-E8D4791A8546}"/>
              </a:ext>
            </a:extLst>
          </p:cNvPr>
          <p:cNvSpPr/>
          <p:nvPr/>
        </p:nvSpPr>
        <p:spPr>
          <a:xfrm>
            <a:off x="6219115" y="2420351"/>
            <a:ext cx="5547358" cy="769441"/>
          </a:xfrm>
          <a:prstGeom prst="rect">
            <a:avLst/>
          </a:prstGeom>
        </p:spPr>
        <p:txBody>
          <a:bodyPr wrap="square" anchor="t">
            <a:spAutoFit/>
          </a:bodyPr>
          <a:lstStyle/>
          <a:p>
            <a:pPr fontAlgn="base"/>
            <a:endParaRPr lang="en-US" sz="2000" b="1">
              <a:solidFill>
                <a:srgbClr val="000000"/>
              </a:solidFill>
              <a:latin typeface="Source Sans Pro" panose="020B0503030403020204" pitchFamily="34" charset="0"/>
              <a:ea typeface="Source Sans Pro" panose="020B0503030403020204" pitchFamily="34" charset="0"/>
            </a:endParaRPr>
          </a:p>
          <a:p>
            <a:pPr marL="285750" indent="-285750" fontAlgn="base">
              <a:buFont typeface="Arial" panose="020B0604020202020204" pitchFamily="34" charset="0"/>
              <a:buChar char="•"/>
            </a:pPr>
            <a:endParaRPr lang="en-US" sz="1200">
              <a:solidFill>
                <a:srgbClr val="000000"/>
              </a:solidFill>
              <a:latin typeface="Source Sans Pro" panose="020B0503030403020204" pitchFamily="34" charset="0"/>
              <a:ea typeface="Source Sans Pro" panose="020B0503030403020204" pitchFamily="34" charset="0"/>
            </a:endParaRPr>
          </a:p>
          <a:p>
            <a:pPr fontAlgn="base"/>
            <a:endParaRPr lang="en-US" sz="1200">
              <a:solidFill>
                <a:srgbClr val="000000"/>
              </a:solidFill>
              <a:latin typeface="Source Sans Pro" panose="020B0503030403020204" pitchFamily="34" charset="0"/>
              <a:ea typeface="Source Sans Pro" panose="020B0503030403020204" pitchFamily="34" charset="0"/>
            </a:endParaRPr>
          </a:p>
        </p:txBody>
      </p:sp>
      <p:sp>
        <p:nvSpPr>
          <p:cNvPr id="8" name="Content Placeholder 6">
            <a:extLst>
              <a:ext uri="{FF2B5EF4-FFF2-40B4-BE49-F238E27FC236}">
                <a16:creationId xmlns:a16="http://schemas.microsoft.com/office/drawing/2014/main" xmlns="" id="{4F82D992-9316-4CBC-8217-758D12FB6914}"/>
              </a:ext>
            </a:extLst>
          </p:cNvPr>
          <p:cNvSpPr>
            <a:spLocks noGrp="1"/>
          </p:cNvSpPr>
          <p:nvPr>
            <p:ph idx="1"/>
          </p:nvPr>
        </p:nvSpPr>
        <p:spPr>
          <a:xfrm>
            <a:off x="838200" y="1145900"/>
            <a:ext cx="8173278" cy="547288"/>
          </a:xfrm>
        </p:spPr>
        <p:txBody>
          <a:bodyPr vert="horz" lIns="91440" tIns="45720" rIns="91440" bIns="45720" rtlCol="0" anchor="t">
            <a:noAutofit/>
          </a:bodyPr>
          <a:lstStyle/>
          <a:p>
            <a:pPr marL="0" lvl="0" indent="0">
              <a:buNone/>
            </a:pPr>
            <a:r>
              <a:rPr lang="en-GB" sz="1600" b="1" dirty="0">
                <a:solidFill>
                  <a:srgbClr val="4E6E8F"/>
                </a:solidFill>
                <a:latin typeface="Calibri" panose="020F0502020204030204" pitchFamily="34" charset="0"/>
                <a:ea typeface="Calibri" panose="020F0502020204030204" pitchFamily="34" charset="0"/>
                <a:cs typeface="Times New Roman" panose="02020603050405020304" pitchFamily="18" charset="0"/>
              </a:rPr>
              <a:t>The SICCAR platform provides the means of creating a trusted data sharing network.</a:t>
            </a:r>
          </a:p>
          <a:p>
            <a:pPr marL="0" lvl="0" indent="0">
              <a:buNone/>
            </a:pPr>
            <a:endParaRPr lang="en-GB" sz="1600" dirty="0">
              <a:solidFill>
                <a:srgbClr val="4E6E8F"/>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600" dirty="0">
                <a:solidFill>
                  <a:srgbClr val="4E6E8F"/>
                </a:solidFill>
                <a:latin typeface="Calibri" panose="020F0502020204030204" pitchFamily="34" charset="0"/>
                <a:ea typeface="Calibri" panose="020F0502020204030204" pitchFamily="34" charset="0"/>
                <a:cs typeface="Times New Roman" panose="02020603050405020304" pitchFamily="18" charset="0"/>
              </a:rPr>
              <a:t>Compliance is built in to every process through a set of agreed rules that are implemented programmatically. Every organisation must follow these rules, and can have confidence that every other organisation involved in the process follows them too. Data is encrypted by default and an immutable register of the entire process is created for accountability and auditability. Data can be shared without being over exposed, as each organisation only sees the information that they require to complete their part of the process. </a:t>
            </a:r>
            <a:r>
              <a:rPr lang="en-GB" sz="1600" dirty="0" smtClean="0">
                <a:solidFill>
                  <a:srgbClr val="4E6E8F"/>
                </a:solidFill>
                <a:latin typeface="Calibri" panose="020F0502020204030204" pitchFamily="34" charset="0"/>
                <a:ea typeface="Calibri" panose="020F0502020204030204" pitchFamily="34" charset="0"/>
                <a:cs typeface="Times New Roman" panose="02020603050405020304" pitchFamily="18" charset="0"/>
              </a:rPr>
              <a:t/>
            </a:r>
            <a:br>
              <a:rPr lang="en-GB" sz="1600" dirty="0" smtClean="0">
                <a:solidFill>
                  <a:srgbClr val="4E6E8F"/>
                </a:solidFill>
                <a:latin typeface="Calibri" panose="020F0502020204030204" pitchFamily="34" charset="0"/>
                <a:ea typeface="Calibri" panose="020F0502020204030204" pitchFamily="34" charset="0"/>
                <a:cs typeface="Times New Roman" panose="02020603050405020304" pitchFamily="18" charset="0"/>
              </a:rPr>
            </a:br>
            <a:endParaRPr lang="en-GB" sz="1600" dirty="0">
              <a:solidFill>
                <a:srgbClr val="4E6E8F"/>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600" dirty="0" smtClean="0">
                <a:solidFill>
                  <a:srgbClr val="4E6E8F"/>
                </a:solidFill>
                <a:latin typeface="Calibri" panose="020F0502020204030204" pitchFamily="34" charset="0"/>
                <a:ea typeface="Calibri" panose="020F0502020204030204" pitchFamily="34" charset="0"/>
                <a:cs typeface="Times New Roman" panose="02020603050405020304" pitchFamily="18" charset="0"/>
              </a:rPr>
              <a:t>By </a:t>
            </a:r>
            <a:r>
              <a:rPr lang="en-GB" sz="1600" dirty="0">
                <a:solidFill>
                  <a:srgbClr val="4E6E8F"/>
                </a:solidFill>
                <a:latin typeface="Calibri" panose="020F0502020204030204" pitchFamily="34" charset="0"/>
                <a:ea typeface="Calibri" panose="020F0502020204030204" pitchFamily="34" charset="0"/>
                <a:cs typeface="Times New Roman" panose="02020603050405020304" pitchFamily="18" charset="0"/>
              </a:rPr>
              <a:t>safely connecting public sector organisations, the platform can streamline citizen services. Citizens only need to provide their information once, and their eligibility for other services can be carried over without them having to repeat the process. This takes complexity away from the citizen while reducing administration costs for public sector organisations by reducing the work required to achieve regulatory and organisational compliance.  </a:t>
            </a:r>
            <a:r>
              <a:rPr lang="en-GB" sz="1600" dirty="0" smtClean="0">
                <a:solidFill>
                  <a:srgbClr val="4E6E8F"/>
                </a:solidFill>
                <a:latin typeface="Calibri" panose="020F0502020204030204" pitchFamily="34" charset="0"/>
                <a:ea typeface="Calibri" panose="020F0502020204030204" pitchFamily="34" charset="0"/>
                <a:cs typeface="Times New Roman" panose="02020603050405020304" pitchFamily="18" charset="0"/>
              </a:rPr>
              <a:t/>
            </a:r>
            <a:br>
              <a:rPr lang="en-GB" sz="1600" dirty="0" smtClean="0">
                <a:solidFill>
                  <a:srgbClr val="4E6E8F"/>
                </a:solidFill>
                <a:latin typeface="Calibri" panose="020F0502020204030204" pitchFamily="34" charset="0"/>
                <a:ea typeface="Calibri" panose="020F0502020204030204" pitchFamily="34" charset="0"/>
                <a:cs typeface="Times New Roman" panose="02020603050405020304" pitchFamily="18" charset="0"/>
              </a:rPr>
            </a:br>
            <a:endParaRPr lang="en-GB" sz="1600" dirty="0">
              <a:solidFill>
                <a:srgbClr val="4E6E8F"/>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600" dirty="0" smtClean="0">
                <a:solidFill>
                  <a:srgbClr val="4E6E8F"/>
                </a:solidFill>
                <a:latin typeface="Calibri" panose="020F0502020204030204" pitchFamily="34" charset="0"/>
                <a:ea typeface="Calibri" panose="020F0502020204030204" pitchFamily="34" charset="0"/>
                <a:cs typeface="Times New Roman" panose="02020603050405020304" pitchFamily="18" charset="0"/>
              </a:rPr>
              <a:t>SICCAR </a:t>
            </a:r>
            <a:r>
              <a:rPr lang="en-GB" sz="1600" dirty="0">
                <a:solidFill>
                  <a:srgbClr val="4E6E8F"/>
                </a:solidFill>
                <a:latin typeface="Calibri" panose="020F0502020204030204" pitchFamily="34" charset="0"/>
                <a:ea typeface="Calibri" panose="020F0502020204030204" pitchFamily="34" charset="0"/>
                <a:cs typeface="Times New Roman" panose="02020603050405020304" pitchFamily="18" charset="0"/>
              </a:rPr>
              <a:t>offers a unique way of adding value to existing systems, with minimal further  investment. Our incremental approach to securely connecting current systems and processes reduces the risk associated with the adoption of new IT, whilst delivering efficiency gains.</a:t>
            </a:r>
            <a:endParaRPr lang="en-GB" sz="2000" dirty="0">
              <a:solidFill>
                <a:srgbClr val="4E6E8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siccar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077" y="5909443"/>
            <a:ext cx="3448369" cy="752371"/>
          </a:xfrm>
          <a:prstGeom prst="rect">
            <a:avLst/>
          </a:prstGeom>
        </p:spPr>
      </p:pic>
      <p:sp>
        <p:nvSpPr>
          <p:cNvPr id="6" name="TextBox 5"/>
          <p:cNvSpPr txBox="1"/>
          <p:nvPr/>
        </p:nvSpPr>
        <p:spPr>
          <a:xfrm>
            <a:off x="841375" y="6143625"/>
            <a:ext cx="5937250" cy="307777"/>
          </a:xfrm>
          <a:prstGeom prst="rect">
            <a:avLst/>
          </a:prstGeom>
          <a:noFill/>
        </p:spPr>
        <p:txBody>
          <a:bodyPr wrap="square" rtlCol="0">
            <a:spAutoFit/>
          </a:bodyPr>
          <a:lstStyle/>
          <a:p>
            <a:r>
              <a:rPr lang="en-US" sz="1400" spc="600" dirty="0">
                <a:solidFill>
                  <a:srgbClr val="3E7CBF"/>
                </a:solidFill>
                <a:latin typeface="Proxima Nova Light"/>
                <a:cs typeface="Proxima Nova Light"/>
              </a:rPr>
              <a:t>TRUSTED DATA SHARING PLATFORM</a:t>
            </a:r>
          </a:p>
        </p:txBody>
      </p:sp>
      <p:pic>
        <p:nvPicPr>
          <p:cNvPr id="5" name="Picture 4" descr="siccar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663" y="4303677"/>
            <a:ext cx="1587208" cy="1587208"/>
          </a:xfrm>
          <a:prstGeom prst="rect">
            <a:avLst/>
          </a:prstGeom>
        </p:spPr>
      </p:pic>
      <p:sp>
        <p:nvSpPr>
          <p:cNvPr id="19" name="TextBox 18"/>
          <p:cNvSpPr txBox="1"/>
          <p:nvPr/>
        </p:nvSpPr>
        <p:spPr>
          <a:xfrm>
            <a:off x="893746" y="352749"/>
            <a:ext cx="10242809" cy="523220"/>
          </a:xfrm>
          <a:prstGeom prst="rect">
            <a:avLst/>
          </a:prstGeom>
          <a:noFill/>
        </p:spPr>
        <p:txBody>
          <a:bodyPr wrap="square" rtlCol="0">
            <a:spAutoFit/>
          </a:bodyPr>
          <a:lstStyle/>
          <a:p>
            <a:r>
              <a:rPr lang="en-US" sz="2800" b="1" spc="300" dirty="0" smtClean="0">
                <a:solidFill>
                  <a:srgbClr val="4472C4"/>
                </a:solidFill>
                <a:latin typeface="Proxima Nova"/>
                <a:cs typeface="Proxima Nova"/>
              </a:rPr>
              <a:t>The Solution: A Trusted Data Sharing Platform</a:t>
            </a:r>
            <a:endParaRPr lang="en-US" sz="2800" b="1" spc="300" dirty="0">
              <a:solidFill>
                <a:srgbClr val="4472C4"/>
              </a:solidFill>
              <a:latin typeface="Proxima Nova"/>
              <a:cs typeface="Proxima Nova"/>
            </a:endParaRPr>
          </a:p>
        </p:txBody>
      </p:sp>
      <p:pic>
        <p:nvPicPr>
          <p:cNvPr id="12" name="Picture 11" descr="icon_trust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6277" y="1080438"/>
            <a:ext cx="1695980" cy="3391960"/>
          </a:xfrm>
          <a:prstGeom prst="rect">
            <a:avLst/>
          </a:prstGeom>
        </p:spPr>
      </p:pic>
    </p:spTree>
    <p:extLst>
      <p:ext uri="{BB962C8B-B14F-4D97-AF65-F5344CB8AC3E}">
        <p14:creationId xmlns:p14="http://schemas.microsoft.com/office/powerpoint/2010/main" val="258548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ccar_icon.png"/>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725738" y="-862012"/>
            <a:ext cx="10931525" cy="10931525"/>
          </a:xfrm>
          <a:prstGeom prst="rect">
            <a:avLst/>
          </a:prstGeom>
        </p:spPr>
      </p:pic>
      <p:sp>
        <p:nvSpPr>
          <p:cNvPr id="11" name="Rectangle 10">
            <a:extLst>
              <a:ext uri="{FF2B5EF4-FFF2-40B4-BE49-F238E27FC236}">
                <a16:creationId xmlns:a16="http://schemas.microsoft.com/office/drawing/2014/main" xmlns="" id="{E704C4FE-EEC6-4CF8-8F68-E8D4791A8546}"/>
              </a:ext>
            </a:extLst>
          </p:cNvPr>
          <p:cNvSpPr/>
          <p:nvPr/>
        </p:nvSpPr>
        <p:spPr>
          <a:xfrm>
            <a:off x="6219115" y="2420351"/>
            <a:ext cx="5547358" cy="769441"/>
          </a:xfrm>
          <a:prstGeom prst="rect">
            <a:avLst/>
          </a:prstGeom>
        </p:spPr>
        <p:txBody>
          <a:bodyPr wrap="square" anchor="t">
            <a:spAutoFit/>
          </a:bodyPr>
          <a:lstStyle/>
          <a:p>
            <a:pPr fontAlgn="base"/>
            <a:endParaRPr lang="en-US" sz="2000" b="1">
              <a:solidFill>
                <a:srgbClr val="000000"/>
              </a:solidFill>
              <a:latin typeface="Source Sans Pro" panose="020B0503030403020204" pitchFamily="34" charset="0"/>
              <a:ea typeface="Source Sans Pro" panose="020B0503030403020204" pitchFamily="34" charset="0"/>
            </a:endParaRPr>
          </a:p>
          <a:p>
            <a:pPr marL="285750" indent="-285750" fontAlgn="base">
              <a:buFont typeface="Arial" panose="020B0604020202020204" pitchFamily="34" charset="0"/>
              <a:buChar char="•"/>
            </a:pPr>
            <a:endParaRPr lang="en-US" sz="1200">
              <a:solidFill>
                <a:srgbClr val="000000"/>
              </a:solidFill>
              <a:latin typeface="Source Sans Pro" panose="020B0503030403020204" pitchFamily="34" charset="0"/>
              <a:ea typeface="Source Sans Pro" panose="020B0503030403020204" pitchFamily="34" charset="0"/>
            </a:endParaRPr>
          </a:p>
          <a:p>
            <a:pPr fontAlgn="base"/>
            <a:endParaRPr lang="en-US" sz="1200">
              <a:solidFill>
                <a:srgbClr val="000000"/>
              </a:solidFill>
              <a:latin typeface="Source Sans Pro" panose="020B0503030403020204" pitchFamily="34" charset="0"/>
              <a:ea typeface="Source Sans Pro" panose="020B0503030403020204" pitchFamily="34" charset="0"/>
            </a:endParaRPr>
          </a:p>
        </p:txBody>
      </p:sp>
      <p:pic>
        <p:nvPicPr>
          <p:cNvPr id="3" name="Picture 2" descr="siccar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077" y="5909443"/>
            <a:ext cx="3448369" cy="752371"/>
          </a:xfrm>
          <a:prstGeom prst="rect">
            <a:avLst/>
          </a:prstGeom>
        </p:spPr>
      </p:pic>
      <p:sp>
        <p:nvSpPr>
          <p:cNvPr id="6" name="TextBox 5"/>
          <p:cNvSpPr txBox="1"/>
          <p:nvPr/>
        </p:nvSpPr>
        <p:spPr>
          <a:xfrm>
            <a:off x="841375" y="6143625"/>
            <a:ext cx="5937250" cy="307777"/>
          </a:xfrm>
          <a:prstGeom prst="rect">
            <a:avLst/>
          </a:prstGeom>
          <a:noFill/>
        </p:spPr>
        <p:txBody>
          <a:bodyPr wrap="square" rtlCol="0">
            <a:spAutoFit/>
          </a:bodyPr>
          <a:lstStyle/>
          <a:p>
            <a:r>
              <a:rPr lang="en-US" sz="1400" spc="600" dirty="0">
                <a:solidFill>
                  <a:srgbClr val="3E7CBF"/>
                </a:solidFill>
                <a:latin typeface="Proxima Nova Light"/>
                <a:cs typeface="Proxima Nova Light"/>
              </a:rPr>
              <a:t>TRUSTED DATA SHARING PLATFORM</a:t>
            </a:r>
          </a:p>
        </p:txBody>
      </p:sp>
      <p:sp>
        <p:nvSpPr>
          <p:cNvPr id="19" name="TextBox 18"/>
          <p:cNvSpPr txBox="1"/>
          <p:nvPr/>
        </p:nvSpPr>
        <p:spPr>
          <a:xfrm>
            <a:off x="893746" y="352749"/>
            <a:ext cx="10242809" cy="523220"/>
          </a:xfrm>
          <a:prstGeom prst="rect">
            <a:avLst/>
          </a:prstGeom>
          <a:noFill/>
        </p:spPr>
        <p:txBody>
          <a:bodyPr wrap="square" rtlCol="0">
            <a:spAutoFit/>
          </a:bodyPr>
          <a:lstStyle/>
          <a:p>
            <a:r>
              <a:rPr lang="en-US" sz="2800" b="1" spc="300" dirty="0" smtClean="0">
                <a:solidFill>
                  <a:srgbClr val="4472C4"/>
                </a:solidFill>
                <a:latin typeface="Proxima Nova"/>
                <a:cs typeface="Proxima Nova"/>
              </a:rPr>
              <a:t>The Solution: A Trusted Data Sharing Platform</a:t>
            </a:r>
            <a:endParaRPr lang="en-US" sz="2800" b="1" spc="300" dirty="0">
              <a:solidFill>
                <a:srgbClr val="4472C4"/>
              </a:solidFill>
              <a:latin typeface="Proxima Nova"/>
              <a:cs typeface="Proxima Nova"/>
            </a:endParaRPr>
          </a:p>
        </p:txBody>
      </p:sp>
      <p:sp>
        <p:nvSpPr>
          <p:cNvPr id="30" name="Rectangle 29">
            <a:extLst>
              <a:ext uri="{FF2B5EF4-FFF2-40B4-BE49-F238E27FC236}">
                <a16:creationId xmlns:a16="http://schemas.microsoft.com/office/drawing/2014/main" xmlns="" id="{867E8775-5E6F-45D5-80B5-5238F4CDC027}"/>
              </a:ext>
            </a:extLst>
          </p:cNvPr>
          <p:cNvSpPr/>
          <p:nvPr/>
        </p:nvSpPr>
        <p:spPr>
          <a:xfrm>
            <a:off x="8540732" y="3282453"/>
            <a:ext cx="2447455" cy="2369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System integration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and deployment </a:t>
            </a:r>
            <a:r>
              <a:rPr lang="en-GB" b="1" dirty="0">
                <a:solidFill>
                  <a:srgbClr val="44546A"/>
                </a:solidFill>
                <a:latin typeface="Calibri" panose="020F0502020204030204" pitchFamily="34" charset="0"/>
                <a:cs typeface="Calibri" panose="020F0502020204030204" pitchFamily="34" charset="0"/>
              </a:rPr>
              <a:t>t</a:t>
            </a:r>
            <a:r>
              <a:rPr kumimoji="0" lang="en-GB" sz="1800" b="1" i="0" u="none" strike="noStrike" kern="1200" cap="none" spc="0" normalizeH="0" baseline="0" noProof="0" dirty="0" err="1">
                <a:ln>
                  <a:noFill/>
                </a:ln>
                <a:solidFill>
                  <a:srgbClr val="44546A"/>
                </a:solidFill>
                <a:effectLst/>
                <a:uLnTx/>
                <a:uFillTx/>
                <a:latin typeface="Calibri" panose="020F0502020204030204" pitchFamily="34" charset="0"/>
                <a:cs typeface="Calibri" panose="020F0502020204030204" pitchFamily="34" charset="0"/>
              </a:rPr>
              <a:t>oolkit</a:t>
            </a:r>
            <a:endPar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4472C4"/>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472C4"/>
                </a:solidFill>
                <a:latin typeface="Calibri" panose="020F0502020204030204" pitchFamily="34" charset="0"/>
                <a:cs typeface="Calibri" panose="020F0502020204030204" pitchFamily="34" charset="0"/>
              </a:rPr>
              <a:t>SICCAR </a:t>
            </a:r>
            <a:r>
              <a:rPr lang="en-GB" sz="1400" dirty="0">
                <a:solidFill>
                  <a:srgbClr val="4472C4"/>
                </a:solidFill>
                <a:latin typeface="Calibri" panose="020F0502020204030204" pitchFamily="34" charset="0"/>
                <a:cs typeface="Calibri" panose="020F0502020204030204" pitchFamily="34" charset="0"/>
              </a:rPr>
              <a:t>integrates with existing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systems, including ID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services. Effective customised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cross-organisational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processes c</a:t>
            </a:r>
            <a:r>
              <a:rPr kumimoji="0" lang="en-GB" sz="140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an be built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quickly and cost-effectively.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472C4"/>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xmlns="" id="{A9C30220-917D-474C-BF42-10D38B3E0863}"/>
              </a:ext>
            </a:extLst>
          </p:cNvPr>
          <p:cNvSpPr/>
          <p:nvPr/>
        </p:nvSpPr>
        <p:spPr>
          <a:xfrm>
            <a:off x="5983567" y="3282453"/>
            <a:ext cx="2123974" cy="2369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44546A"/>
                </a:solidFill>
                <a:effectLst/>
                <a:uLnTx/>
                <a:uFillTx/>
                <a:latin typeface="Calibri" panose="020F0502020204030204" pitchFamily="34" charset="0"/>
                <a:cs typeface="Calibri" panose="020F0502020204030204" pitchFamily="34" charset="0"/>
              </a:rPr>
              <a:t>Secure</a:t>
            </a:r>
            <a:r>
              <a:rPr kumimoji="0" lang="en-GB" sz="1800" b="1" i="0" u="none" strike="noStrike" kern="1200" cap="none" spc="0" normalizeH="0" noProof="0" dirty="0" smtClean="0">
                <a:ln>
                  <a:noFill/>
                </a:ln>
                <a:solidFill>
                  <a:srgbClr val="44546A"/>
                </a:solidFill>
                <a:effectLst/>
                <a:uLnTx/>
                <a:uFillTx/>
                <a:latin typeface="Calibri" panose="020F0502020204030204" pitchFamily="34" charset="0"/>
                <a:cs typeface="Calibri" panose="020F0502020204030204" pitchFamily="34" charset="0"/>
              </a:rPr>
              <a:t> </a:t>
            </a:r>
            <a:r>
              <a:rPr kumimoji="0" lang="en-GB" sz="1800" b="1" i="0" u="none" strike="noStrike" kern="1200" cap="none" spc="0" normalizeH="0" baseline="0" noProof="0" dirty="0" smtClean="0">
                <a:ln>
                  <a:noFill/>
                </a:ln>
                <a:solidFill>
                  <a:srgbClr val="44546A"/>
                </a:solidFill>
                <a:effectLst/>
                <a:uLnTx/>
                <a:uFillTx/>
                <a:latin typeface="Calibri" panose="020F0502020204030204" pitchFamily="34" charset="0"/>
                <a:cs typeface="Calibri" panose="020F0502020204030204" pitchFamily="34" charset="0"/>
              </a:rPr>
              <a:t>by design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4472C4"/>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472C4"/>
                </a:solidFill>
                <a:latin typeface="Calibri" panose="020F0502020204030204" pitchFamily="34" charset="0"/>
                <a:cs typeface="Calibri" panose="020F0502020204030204" pitchFamily="34" charset="0"/>
              </a:rPr>
              <a:t>Unlike </a:t>
            </a:r>
            <a:r>
              <a:rPr lang="en-GB" sz="1400" dirty="0">
                <a:solidFill>
                  <a:srgbClr val="4472C4"/>
                </a:solidFill>
                <a:latin typeface="Calibri" panose="020F0502020204030204" pitchFamily="34" charset="0"/>
                <a:cs typeface="Calibri" panose="020F0502020204030204" pitchFamily="34" charset="0"/>
              </a:rPr>
              <a:t>many other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platforms, s</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ecur</a:t>
            </a:r>
            <a:r>
              <a:rPr lang="en-GB" sz="1400" dirty="0" err="1">
                <a:solidFill>
                  <a:srgbClr val="4472C4"/>
                </a:solidFill>
                <a:latin typeface="Calibri" panose="020F0502020204030204" pitchFamily="34" charset="0"/>
                <a:cs typeface="Calibri" panose="020F0502020204030204" pitchFamily="34" charset="0"/>
              </a:rPr>
              <a:t>ity</a:t>
            </a:r>
            <a:endParaRPr lang="en-GB" sz="1400" dirty="0">
              <a:solidFill>
                <a:srgbClr val="4472C4"/>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 requirements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granular </a:t>
            </a:r>
            <a:r>
              <a:rPr lang="en-GB" sz="1400" dirty="0" err="1">
                <a:solidFill>
                  <a:srgbClr val="4472C4"/>
                </a:solidFill>
                <a:latin typeface="Calibri" panose="020F0502020204030204" pitchFamily="34" charset="0"/>
                <a:cs typeface="Calibri" panose="020F0502020204030204" pitchFamily="34" charset="0"/>
              </a:rPr>
              <a:t>permissioning</a:t>
            </a:r>
            <a:r>
              <a:rPr lang="en-GB" sz="1400" dirty="0">
                <a:solidFill>
                  <a:srgbClr val="4472C4"/>
                </a:solidFill>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of data can be built 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processes easily - reducing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risk, </a:t>
            </a:r>
            <a:r>
              <a:rPr lang="en-GB" sz="1400" dirty="0">
                <a:solidFill>
                  <a:srgbClr val="4472C4"/>
                </a:solidFill>
                <a:latin typeface="Calibri" panose="020F0502020204030204" pitchFamily="34" charset="0"/>
                <a:cs typeface="Calibri" panose="020F0502020204030204" pitchFamily="34" charset="0"/>
              </a:rPr>
              <a:t>c</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ost</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 and time.</a:t>
            </a:r>
          </a:p>
        </p:txBody>
      </p:sp>
      <p:sp>
        <p:nvSpPr>
          <p:cNvPr id="36" name="Rectangle 35">
            <a:extLst>
              <a:ext uri="{FF2B5EF4-FFF2-40B4-BE49-F238E27FC236}">
                <a16:creationId xmlns:a16="http://schemas.microsoft.com/office/drawing/2014/main" xmlns="" id="{D94D7C7D-F502-407F-AE37-F0593B157632}"/>
              </a:ext>
            </a:extLst>
          </p:cNvPr>
          <p:cNvSpPr/>
          <p:nvPr/>
        </p:nvSpPr>
        <p:spPr>
          <a:xfrm>
            <a:off x="956416" y="3282453"/>
            <a:ext cx="2008169" cy="215443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Models real-life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2"/>
                </a:solidFill>
                <a:latin typeface="Calibri" panose="020F0502020204030204" pitchFamily="34" charset="0"/>
                <a:cs typeface="Calibri" panose="020F0502020204030204" pitchFamily="34" charset="0"/>
              </a:rPr>
              <a:t>business processes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4472C4"/>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472C4"/>
                </a:solidFill>
                <a:latin typeface="Calibri" panose="020F0502020204030204" pitchFamily="34" charset="0"/>
                <a:cs typeface="Calibri" panose="020F0502020204030204" pitchFamily="34" charset="0"/>
              </a:rPr>
              <a:t>Collaboration </a:t>
            </a:r>
            <a:r>
              <a:rPr lang="en-GB" sz="1400" dirty="0">
                <a:solidFill>
                  <a:srgbClr val="4472C4"/>
                </a:solidFill>
                <a:latin typeface="Calibri" panose="020F0502020204030204" pitchFamily="34" charset="0"/>
                <a:cs typeface="Calibri" panose="020F0502020204030204" pitchFamily="34" charset="0"/>
              </a:rPr>
              <a:t>needs can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be met irrespective 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p</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rocess</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 complexity, an</a:t>
            </a:r>
            <a:r>
              <a:rPr lang="en-GB" sz="1400" dirty="0">
                <a:solidFill>
                  <a:srgbClr val="4472C4"/>
                </a:solidFill>
                <a:latin typeface="Calibri" panose="020F0502020204030204" pitchFamily="34" charset="0"/>
                <a:cs typeface="Calibri" panose="020F0502020204030204" pitchFamily="34" charset="0"/>
              </a:rPr>
              <a:t>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the network can be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flexible to c</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hanging scale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a</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nd</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 </a:t>
            </a:r>
            <a:r>
              <a:rPr lang="en-GB" sz="1400" dirty="0">
                <a:solidFill>
                  <a:srgbClr val="4472C4"/>
                </a:solidFill>
                <a:latin typeface="Calibri" panose="020F0502020204030204" pitchFamily="34" charset="0"/>
                <a:cs typeface="Calibri" panose="020F0502020204030204" pitchFamily="34" charset="0"/>
              </a:rPr>
              <a:t>r</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equirements</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a:t>
            </a:r>
          </a:p>
        </p:txBody>
      </p:sp>
      <p:sp>
        <p:nvSpPr>
          <p:cNvPr id="39" name="Rectangle 38">
            <a:extLst>
              <a:ext uri="{FF2B5EF4-FFF2-40B4-BE49-F238E27FC236}">
                <a16:creationId xmlns:a16="http://schemas.microsoft.com/office/drawing/2014/main" xmlns="" id="{C5B89E65-EC79-4D35-894A-BDABE925E290}"/>
              </a:ext>
            </a:extLst>
          </p:cNvPr>
          <p:cNvSpPr/>
          <p:nvPr/>
        </p:nvSpPr>
        <p:spPr>
          <a:xfrm>
            <a:off x="3391343" y="3282453"/>
            <a:ext cx="2219703" cy="2369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Consent-</a:t>
            </a:r>
            <a:r>
              <a:rPr lang="en-GB" b="1" dirty="0">
                <a:solidFill>
                  <a:srgbClr val="44546A"/>
                </a:solidFill>
                <a:latin typeface="Calibri" panose="020F0502020204030204" pitchFamily="34" charset="0"/>
                <a:cs typeface="Calibri" panose="020F0502020204030204" pitchFamily="34" charset="0"/>
              </a:rPr>
              <a:t>b</a:t>
            </a:r>
            <a:r>
              <a:rPr kumimoji="0" lang="en-GB" sz="1800" b="1" i="0" u="none" strike="noStrike" kern="1200" cap="none" spc="0" normalizeH="0" baseline="0" noProof="0" dirty="0" err="1">
                <a:ln>
                  <a:noFill/>
                </a:ln>
                <a:solidFill>
                  <a:srgbClr val="44546A"/>
                </a:solidFill>
                <a:effectLst/>
                <a:uLnTx/>
                <a:uFillTx/>
                <a:latin typeface="Calibri" panose="020F0502020204030204" pitchFamily="34" charset="0"/>
                <a:cs typeface="Calibri" panose="020F0502020204030204" pitchFamily="34" charset="0"/>
              </a:rPr>
              <a:t>ased</a:t>
            </a:r>
            <a:r>
              <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44546A"/>
                </a:solidFill>
                <a:latin typeface="Calibri" panose="020F0502020204030204" pitchFamily="34" charset="0"/>
                <a:cs typeface="Calibri" panose="020F0502020204030204" pitchFamily="34" charset="0"/>
              </a:rPr>
              <a:t>da</a:t>
            </a:r>
            <a:r>
              <a:rPr kumimoji="0" lang="en-GB" sz="1800" b="1"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ta protection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4472C4"/>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4472C4"/>
                </a:solidFill>
                <a:latin typeface="Calibri" panose="020F0502020204030204" pitchFamily="34" charset="0"/>
                <a:cs typeface="Calibri" panose="020F0502020204030204" pitchFamily="34" charset="0"/>
              </a:rPr>
              <a:t>As </a:t>
            </a:r>
            <a:r>
              <a:rPr lang="en-GB" sz="1400" dirty="0">
                <a:solidFill>
                  <a:srgbClr val="4472C4"/>
                </a:solidFill>
                <a:latin typeface="Calibri" panose="020F0502020204030204" pitchFamily="34" charset="0"/>
                <a:cs typeface="Calibri" panose="020F0502020204030204" pitchFamily="34" charset="0"/>
              </a:rPr>
              <a:t>well as allowing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control over your own data,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SICCAR a</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dopts</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 a minim</a:t>
            </a:r>
            <a:r>
              <a:rPr lang="en-GB" sz="1400" dirty="0">
                <a:solidFill>
                  <a:srgbClr val="4472C4"/>
                </a:solidFill>
                <a:latin typeface="Calibri" panose="020F0502020204030204" pitchFamily="34" charset="0"/>
                <a:cs typeface="Calibri" panose="020F0502020204030204" pitchFamily="34" charset="0"/>
              </a:rPr>
              <a:t>um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disclosure m</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odel</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 This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reduces risk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non-compliance through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472C4"/>
                </a:solidFill>
                <a:latin typeface="Calibri" panose="020F0502020204030204" pitchFamily="34" charset="0"/>
                <a:cs typeface="Calibri" panose="020F0502020204030204" pitchFamily="34" charset="0"/>
              </a:rPr>
              <a:t>d</a:t>
            </a:r>
            <a:r>
              <a:rPr kumimoji="0" lang="en-GB" sz="1400" b="0" i="0" u="none" strike="noStrike" kern="1200" cap="none" spc="0" normalizeH="0" baseline="0" noProof="0" dirty="0" err="1">
                <a:ln>
                  <a:noFill/>
                </a:ln>
                <a:solidFill>
                  <a:srgbClr val="4472C4"/>
                </a:solidFill>
                <a:effectLst/>
                <a:uLnTx/>
                <a:uFillTx/>
                <a:latin typeface="Calibri" panose="020F0502020204030204" pitchFamily="34" charset="0"/>
                <a:cs typeface="Calibri" panose="020F0502020204030204" pitchFamily="34" charset="0"/>
              </a:rPr>
              <a:t>ata</a:t>
            </a:r>
            <a:r>
              <a:rPr kumimoji="0" lang="en-GB" sz="14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rPr>
              <a:t> breaches.</a:t>
            </a:r>
            <a:endParaRPr kumimoji="0" lang="en-GB" sz="1800" b="0"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endParaRPr>
          </a:p>
        </p:txBody>
      </p:sp>
      <p:pic>
        <p:nvPicPr>
          <p:cNvPr id="7" name="Picture 6" descr="icon_handshak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0644" y="1241884"/>
            <a:ext cx="1905000" cy="1905000"/>
          </a:xfrm>
          <a:prstGeom prst="rect">
            <a:avLst/>
          </a:prstGeom>
        </p:spPr>
      </p:pic>
      <p:pic>
        <p:nvPicPr>
          <p:cNvPr id="9" name="Picture 8" descr="icon_padlo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4744" y="1049381"/>
            <a:ext cx="2290007" cy="2290007"/>
          </a:xfrm>
          <a:prstGeom prst="rect">
            <a:avLst/>
          </a:prstGeom>
        </p:spPr>
      </p:pic>
      <p:pic>
        <p:nvPicPr>
          <p:cNvPr id="10" name="Picture 9" descr="icon_integration_tool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0507" y="682146"/>
            <a:ext cx="3048000" cy="3048000"/>
          </a:xfrm>
          <a:prstGeom prst="rect">
            <a:avLst/>
          </a:prstGeom>
        </p:spPr>
      </p:pic>
      <p:pic>
        <p:nvPicPr>
          <p:cNvPr id="42" name="Picture 41" descr="icon_collaborati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9121" y="1215109"/>
            <a:ext cx="1468920" cy="1958559"/>
          </a:xfrm>
          <a:prstGeom prst="rect">
            <a:avLst/>
          </a:prstGeom>
        </p:spPr>
      </p:pic>
    </p:spTree>
    <p:extLst>
      <p:ext uri="{BB962C8B-B14F-4D97-AF65-F5344CB8AC3E}">
        <p14:creationId xmlns:p14="http://schemas.microsoft.com/office/powerpoint/2010/main" val="403717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ccar_icon.png"/>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725738" y="-862012"/>
            <a:ext cx="10931525" cy="10931525"/>
          </a:xfrm>
          <a:prstGeom prst="rect">
            <a:avLst/>
          </a:prstGeom>
        </p:spPr>
      </p:pic>
      <p:sp>
        <p:nvSpPr>
          <p:cNvPr id="11" name="Rectangle 10">
            <a:extLst>
              <a:ext uri="{FF2B5EF4-FFF2-40B4-BE49-F238E27FC236}">
                <a16:creationId xmlns:a16="http://schemas.microsoft.com/office/drawing/2014/main" xmlns="" id="{E704C4FE-EEC6-4CF8-8F68-E8D4791A8546}"/>
              </a:ext>
            </a:extLst>
          </p:cNvPr>
          <p:cNvSpPr/>
          <p:nvPr/>
        </p:nvSpPr>
        <p:spPr>
          <a:xfrm>
            <a:off x="6219115" y="2420351"/>
            <a:ext cx="5547358" cy="769441"/>
          </a:xfrm>
          <a:prstGeom prst="rect">
            <a:avLst/>
          </a:prstGeom>
        </p:spPr>
        <p:txBody>
          <a:bodyPr wrap="square" anchor="t">
            <a:spAutoFit/>
          </a:bodyPr>
          <a:lstStyle/>
          <a:p>
            <a:pPr fontAlgn="base"/>
            <a:endParaRPr lang="en-US" sz="2000" b="1">
              <a:solidFill>
                <a:srgbClr val="000000"/>
              </a:solidFill>
              <a:latin typeface="Source Sans Pro" panose="020B0503030403020204" pitchFamily="34" charset="0"/>
              <a:ea typeface="Source Sans Pro" panose="020B0503030403020204" pitchFamily="34" charset="0"/>
            </a:endParaRPr>
          </a:p>
          <a:p>
            <a:pPr marL="285750" indent="-285750" fontAlgn="base">
              <a:buFont typeface="Arial" panose="020B0604020202020204" pitchFamily="34" charset="0"/>
              <a:buChar char="•"/>
            </a:pPr>
            <a:endParaRPr lang="en-US" sz="1200">
              <a:solidFill>
                <a:srgbClr val="000000"/>
              </a:solidFill>
              <a:latin typeface="Source Sans Pro" panose="020B0503030403020204" pitchFamily="34" charset="0"/>
              <a:ea typeface="Source Sans Pro" panose="020B0503030403020204" pitchFamily="34" charset="0"/>
            </a:endParaRPr>
          </a:p>
          <a:p>
            <a:pPr fontAlgn="base"/>
            <a:endParaRPr lang="en-US" sz="1200">
              <a:solidFill>
                <a:srgbClr val="000000"/>
              </a:solidFill>
              <a:latin typeface="Source Sans Pro" panose="020B0503030403020204" pitchFamily="34" charset="0"/>
              <a:ea typeface="Source Sans Pro" panose="020B0503030403020204" pitchFamily="34" charset="0"/>
            </a:endParaRPr>
          </a:p>
        </p:txBody>
      </p:sp>
      <p:pic>
        <p:nvPicPr>
          <p:cNvPr id="3" name="Picture 2" descr="siccar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077" y="5909443"/>
            <a:ext cx="3448369" cy="752371"/>
          </a:xfrm>
          <a:prstGeom prst="rect">
            <a:avLst/>
          </a:prstGeom>
        </p:spPr>
      </p:pic>
      <p:sp>
        <p:nvSpPr>
          <p:cNvPr id="6" name="TextBox 5"/>
          <p:cNvSpPr txBox="1"/>
          <p:nvPr/>
        </p:nvSpPr>
        <p:spPr>
          <a:xfrm>
            <a:off x="841375" y="6143625"/>
            <a:ext cx="5937250" cy="307777"/>
          </a:xfrm>
          <a:prstGeom prst="rect">
            <a:avLst/>
          </a:prstGeom>
          <a:noFill/>
        </p:spPr>
        <p:txBody>
          <a:bodyPr wrap="square" rtlCol="0">
            <a:spAutoFit/>
          </a:bodyPr>
          <a:lstStyle/>
          <a:p>
            <a:r>
              <a:rPr lang="en-US" sz="1400" spc="600" dirty="0">
                <a:solidFill>
                  <a:srgbClr val="3E7CBF"/>
                </a:solidFill>
                <a:latin typeface="Proxima Nova Light"/>
                <a:cs typeface="Proxima Nova Light"/>
              </a:rPr>
              <a:t>TRUSTED DATA SHARING PLATFORM</a:t>
            </a:r>
          </a:p>
        </p:txBody>
      </p:sp>
      <p:sp>
        <p:nvSpPr>
          <p:cNvPr id="15" name="Content Placeholder 2">
            <a:extLst>
              <a:ext uri="{FF2B5EF4-FFF2-40B4-BE49-F238E27FC236}">
                <a16:creationId xmlns:a16="http://schemas.microsoft.com/office/drawing/2014/main" xmlns="" id="{4DD0250D-8735-4CE4-9C50-B6D2324B4A78}"/>
              </a:ext>
            </a:extLst>
          </p:cNvPr>
          <p:cNvSpPr>
            <a:spLocks noGrp="1"/>
          </p:cNvSpPr>
          <p:nvPr>
            <p:ph idx="1"/>
          </p:nvPr>
        </p:nvSpPr>
        <p:spPr>
          <a:xfrm>
            <a:off x="152878" y="1620327"/>
            <a:ext cx="3998341" cy="3627088"/>
          </a:xfrm>
          <a:noFill/>
        </p:spPr>
        <p:txBody>
          <a:bodyPr>
            <a:noAutofit/>
          </a:bodyPr>
          <a:lstStyle/>
          <a:p>
            <a:pPr marL="0" indent="0">
              <a:buNone/>
            </a:pPr>
            <a:r>
              <a:rPr lang="en-GB" sz="1600" b="1" dirty="0" smtClean="0">
                <a:solidFill>
                  <a:srgbClr val="44546A"/>
                </a:solidFill>
                <a:latin typeface="Calibri" panose="020F0502020204030204" pitchFamily="34" charset="0"/>
                <a:cs typeface="Calibri" panose="020F0502020204030204" pitchFamily="34" charset="0"/>
              </a:rPr>
              <a:t>Simplifying </a:t>
            </a:r>
            <a:r>
              <a:rPr lang="en-GB" sz="1600" b="1" dirty="0">
                <a:solidFill>
                  <a:srgbClr val="44546A"/>
                </a:solidFill>
                <a:latin typeface="Calibri" panose="020F0502020204030204" pitchFamily="34" charset="0"/>
                <a:cs typeface="Calibri" panose="020F0502020204030204" pitchFamily="34" charset="0"/>
              </a:rPr>
              <a:t>the student funding process</a:t>
            </a:r>
          </a:p>
          <a:p>
            <a:pPr marL="0" indent="0">
              <a:buNone/>
            </a:pPr>
            <a:r>
              <a:rPr lang="en-GB" sz="1500" dirty="0">
                <a:solidFill>
                  <a:srgbClr val="44546A"/>
                </a:solidFill>
                <a:latin typeface="Calibri" panose="020F0502020204030204" pitchFamily="34" charset="0"/>
                <a:cs typeface="Calibri" panose="020F0502020204030204" pitchFamily="34" charset="0"/>
              </a:rPr>
              <a:t>SICCAR has been used to reduce administrative burden involved in claiming student funding, especially for disadvantaged groups.   </a:t>
            </a:r>
          </a:p>
          <a:p>
            <a:pPr marL="0" indent="0">
              <a:buNone/>
            </a:pPr>
            <a:r>
              <a:rPr lang="en-GB" sz="1500" dirty="0">
                <a:solidFill>
                  <a:srgbClr val="44546A"/>
                </a:solidFill>
                <a:latin typeface="Calibri" panose="020F0502020204030204" pitchFamily="34" charset="0"/>
                <a:cs typeface="Calibri" panose="020F0502020204030204" pitchFamily="34" charset="0"/>
              </a:rPr>
              <a:t>Entitlements and personal data are stored in a student’s digital wallet and reused for multiple entitlement applications with public sector bodies who the student provides permission to share data with, saving both parties admin cost and time. </a:t>
            </a:r>
          </a:p>
          <a:p>
            <a:pPr marL="0" indent="0">
              <a:buNone/>
            </a:pPr>
            <a:endParaRPr lang="en-GB" sz="1400" dirty="0">
              <a:solidFill>
                <a:srgbClr val="44546A"/>
              </a:solidFill>
              <a:latin typeface="Calibri" panose="020F0502020204030204" pitchFamily="34" charset="0"/>
              <a:cs typeface="Calibri" panose="020F0502020204030204" pitchFamily="34" charset="0"/>
            </a:endParaRPr>
          </a:p>
          <a:p>
            <a:pPr marL="0" indent="0">
              <a:buNone/>
            </a:pPr>
            <a:endParaRPr lang="en-GB" sz="1400" b="1" i="1" dirty="0">
              <a:solidFill>
                <a:srgbClr val="44546A"/>
              </a:solidFill>
              <a:latin typeface="Calibri" panose="020F0502020204030204" pitchFamily="34" charset="0"/>
              <a:cs typeface="Calibri" panose="020F0502020204030204" pitchFamily="34" charset="0"/>
            </a:endParaRPr>
          </a:p>
        </p:txBody>
      </p:sp>
      <p:pic>
        <p:nvPicPr>
          <p:cNvPr id="17" name="Picture 16" descr="A person sitting at a table using a computer&#10;&#10;Description automatically generated">
            <a:extLst>
              <a:ext uri="{FF2B5EF4-FFF2-40B4-BE49-F238E27FC236}">
                <a16:creationId xmlns:a16="http://schemas.microsoft.com/office/drawing/2014/main" xmlns="" id="{926C66CD-20F3-46FB-9A0C-BA60B0D8C70A}"/>
              </a:ext>
            </a:extLst>
          </p:cNvPr>
          <p:cNvPicPr>
            <a:picLocks noChangeAspect="1"/>
          </p:cNvPicPr>
          <p:nvPr/>
        </p:nvPicPr>
        <p:blipFill rotWithShape="1">
          <a:blip r:embed="rId5">
            <a:alphaModFix amt="87000"/>
            <a:extLst>
              <a:ext uri="{28A0092B-C50C-407E-A947-70E740481C1C}">
                <a14:useLocalDpi xmlns:a14="http://schemas.microsoft.com/office/drawing/2010/main" val="0"/>
              </a:ext>
            </a:extLst>
          </a:blip>
          <a:srcRect l="-100" t="14731" r="100" b="31901"/>
          <a:stretch/>
        </p:blipFill>
        <p:spPr>
          <a:xfrm>
            <a:off x="224567" y="174475"/>
            <a:ext cx="3865419" cy="1375286"/>
          </a:xfrm>
          <a:prstGeom prst="rect">
            <a:avLst/>
          </a:prstGeom>
        </p:spPr>
      </p:pic>
      <p:sp>
        <p:nvSpPr>
          <p:cNvPr id="18" name="Content Placeholder 2">
            <a:extLst>
              <a:ext uri="{FF2B5EF4-FFF2-40B4-BE49-F238E27FC236}">
                <a16:creationId xmlns:a16="http://schemas.microsoft.com/office/drawing/2014/main" xmlns="" id="{8210E1DA-F57A-4ED8-8566-0D687EA3E608}"/>
              </a:ext>
            </a:extLst>
          </p:cNvPr>
          <p:cNvSpPr txBox="1">
            <a:spLocks/>
          </p:cNvSpPr>
          <p:nvPr/>
        </p:nvSpPr>
        <p:spPr>
          <a:xfrm>
            <a:off x="4151216" y="1620327"/>
            <a:ext cx="3986583" cy="424178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smtClean="0">
                <a:solidFill>
                  <a:srgbClr val="44546A"/>
                </a:solidFill>
                <a:latin typeface="Calibri" panose="020F0502020204030204" pitchFamily="34" charset="0"/>
                <a:cs typeface="Calibri" panose="020F0502020204030204" pitchFamily="34" charset="0"/>
              </a:rPr>
              <a:t>Connecting </a:t>
            </a:r>
            <a:r>
              <a:rPr lang="en-GB" sz="1600" b="1" dirty="0">
                <a:solidFill>
                  <a:srgbClr val="44546A"/>
                </a:solidFill>
                <a:latin typeface="Calibri" panose="020F0502020204030204" pitchFamily="34" charset="0"/>
                <a:cs typeface="Calibri" panose="020F0502020204030204" pitchFamily="34" charset="0"/>
              </a:rPr>
              <a:t>the medical and voluntary sector</a:t>
            </a:r>
          </a:p>
          <a:p>
            <a:pPr marL="0" indent="0">
              <a:buFont typeface="Arial" panose="020B0604020202020204" pitchFamily="34" charset="0"/>
              <a:buNone/>
            </a:pPr>
            <a:r>
              <a:rPr lang="en-GB" sz="1500" dirty="0">
                <a:solidFill>
                  <a:srgbClr val="44546A"/>
                </a:solidFill>
                <a:latin typeface="Calibri" panose="020F0502020204030204" pitchFamily="34" charset="0"/>
                <a:cs typeface="Calibri" panose="020F0502020204030204" pitchFamily="34" charset="0"/>
              </a:rPr>
              <a:t>SICCAR provides an innovative data-sharing framework to enable effective dietary support and monitoring at home.</a:t>
            </a:r>
          </a:p>
          <a:p>
            <a:pPr marL="0" indent="0">
              <a:buFont typeface="Arial" panose="020B0604020202020204" pitchFamily="34" charset="0"/>
              <a:buNone/>
            </a:pPr>
            <a:r>
              <a:rPr lang="en-GB" sz="1400" dirty="0">
                <a:solidFill>
                  <a:srgbClr val="44546A"/>
                </a:solidFill>
                <a:latin typeface="Calibri" panose="020F0502020204030204" pitchFamily="34" charset="0"/>
                <a:cs typeface="Calibri" panose="020F0502020204030204" pitchFamily="34" charset="0"/>
              </a:rPr>
              <a:t>This solution lets hospital dieticians share confidential patient information with a voluntary sector service provider, ensuring patients’ nutritional support is coordinated with their discharge from hospital alongside continuous monitoring and recording of the patient’s progress when at home. This enables the NHS and voluntary care organisations to collaborate better and improve patient health and wellbeing, resulting in significant cost savings for the NHS. </a:t>
            </a:r>
          </a:p>
          <a:p>
            <a:pPr marL="0" indent="0">
              <a:buFont typeface="Arial" panose="020B0604020202020204" pitchFamily="34" charset="0"/>
              <a:buNone/>
            </a:pPr>
            <a:endParaRPr lang="en-GB" sz="1400" b="1" i="1" dirty="0">
              <a:solidFill>
                <a:srgbClr val="44546A"/>
              </a:solidFill>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xmlns="" id="{EB42D2A6-47A8-4C1B-993F-357595A07635}"/>
              </a:ext>
            </a:extLst>
          </p:cNvPr>
          <p:cNvSpPr txBox="1">
            <a:spLocks/>
          </p:cNvSpPr>
          <p:nvPr/>
        </p:nvSpPr>
        <p:spPr>
          <a:xfrm>
            <a:off x="8139453" y="1620327"/>
            <a:ext cx="3937888" cy="425841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bg1"/>
                </a:solidFill>
                <a:latin typeface="Rajdhani Medium" panose="02000000000000000000" pitchFamily="2" charset="0"/>
                <a:ea typeface="+mn-ea"/>
                <a:cs typeface="Rajdhani Medium"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ource Sans Pro SemiBold" panose="020B0603030403020204" pitchFamily="34" charset="0"/>
                <a:ea typeface="Source Sans Pro SemiBold" panose="020B0603030403020204" pitchFamily="34" charset="0"/>
                <a:cs typeface="Rajdhani"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Source Sans Pro Light" panose="020B0403030403020204" pitchFamily="34" charset="0"/>
                <a:ea typeface="Source Sans Pro Light" panose="020B0403030403020204" pitchFamily="34" charset="0"/>
                <a:cs typeface="Rajdhani"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Source Sans Pro Light" panose="020B0403030403020204" pitchFamily="34" charset="0"/>
                <a:ea typeface="Source Sans Pro Light" panose="020B0403030403020204" pitchFamily="34" charset="0"/>
                <a:cs typeface="Rajdhani"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Source Sans Pro Light" panose="020B0403030403020204" pitchFamily="34" charset="0"/>
                <a:ea typeface="Source Sans Pro Light" panose="020B0403030403020204" pitchFamily="34" charset="0"/>
                <a:cs typeface="Rajdhani"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smtClean="0">
                <a:solidFill>
                  <a:srgbClr val="44546A"/>
                </a:solidFill>
                <a:latin typeface="Calibri" panose="020F0502020204030204" pitchFamily="34" charset="0"/>
                <a:cs typeface="Calibri" panose="020F0502020204030204" pitchFamily="34" charset="0"/>
              </a:rPr>
              <a:t>Investigating </a:t>
            </a:r>
            <a:r>
              <a:rPr lang="en-GB" sz="1600" b="1" dirty="0">
                <a:solidFill>
                  <a:srgbClr val="44546A"/>
                </a:solidFill>
                <a:latin typeface="Calibri" panose="020F0502020204030204" pitchFamily="34" charset="0"/>
                <a:cs typeface="Calibri" panose="020F0502020204030204" pitchFamily="34" charset="0"/>
              </a:rPr>
              <a:t>distributed ledger for Scotland</a:t>
            </a:r>
          </a:p>
          <a:p>
            <a:pPr marL="0" indent="0">
              <a:buNone/>
            </a:pPr>
            <a:r>
              <a:rPr lang="en-GB" sz="1400" dirty="0">
                <a:solidFill>
                  <a:srgbClr val="44546A"/>
                </a:solidFill>
                <a:latin typeface="Calibri" panose="020F0502020204030204" pitchFamily="34" charset="0"/>
                <a:cs typeface="Calibri" panose="020F0502020204030204" pitchFamily="34" charset="0"/>
              </a:rPr>
              <a:t>Scottish Government’s Digital Directorate committed to exploring Distributed Ledger Technology’s potential and to sharing best practice with progressive international governments. SICCAR, in partnership with the Scottish Government, conducted international and local research into the application of DLT in digital public services.</a:t>
            </a:r>
          </a:p>
          <a:p>
            <a:pPr marL="0" indent="0">
              <a:buNone/>
            </a:pPr>
            <a:r>
              <a:rPr lang="en-GB" sz="1400" dirty="0">
                <a:solidFill>
                  <a:srgbClr val="44546A"/>
                </a:solidFill>
                <a:latin typeface="Calibri" panose="020F0502020204030204" pitchFamily="34" charset="0"/>
                <a:cs typeface="Calibri" panose="020F0502020204030204" pitchFamily="34" charset="0"/>
              </a:rPr>
              <a:t>The overarching recommendation of the research report is that Scotland join the international ecosystem as an active participant, and develop a Scottish vision together with universities and businesses.</a:t>
            </a:r>
          </a:p>
          <a:p>
            <a:pPr marL="0" indent="0">
              <a:buNone/>
            </a:pPr>
            <a:endParaRPr lang="en-GB" sz="1400" dirty="0">
              <a:solidFill>
                <a:srgbClr val="44546A"/>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xmlns="" id="{E8103229-69D3-4482-B6C4-1CE79D20D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6309" y="802521"/>
            <a:ext cx="3126686" cy="639880"/>
          </a:xfrm>
          <a:prstGeom prst="rect">
            <a:avLst/>
          </a:prstGeom>
        </p:spPr>
      </p:pic>
      <p:pic>
        <p:nvPicPr>
          <p:cNvPr id="23" name="Picture 22" descr="A view of the earth from space&#10;&#10;Description automatically generated with medium confidence">
            <a:extLst>
              <a:ext uri="{FF2B5EF4-FFF2-40B4-BE49-F238E27FC236}">
                <a16:creationId xmlns:a16="http://schemas.microsoft.com/office/drawing/2014/main" xmlns="" id="{934AC9BB-3A1A-4A41-8EF6-10AC5ABB1AA2}"/>
              </a:ext>
            </a:extLst>
          </p:cNvPr>
          <p:cNvPicPr>
            <a:picLocks noChangeAspect="1"/>
          </p:cNvPicPr>
          <p:nvPr/>
        </p:nvPicPr>
        <p:blipFill rotWithShape="1">
          <a:blip r:embed="rId7">
            <a:alphaModFix amt="85000"/>
            <a:extLst>
              <a:ext uri="{28A0092B-C50C-407E-A947-70E740481C1C}">
                <a14:useLocalDpi xmlns:a14="http://schemas.microsoft.com/office/drawing/2010/main" val="0"/>
              </a:ext>
            </a:extLst>
          </a:blip>
          <a:srcRect l="1498" t="29610" r="15779" b="15749"/>
          <a:stretch/>
        </p:blipFill>
        <p:spPr>
          <a:xfrm>
            <a:off x="8152882" y="174476"/>
            <a:ext cx="3867071" cy="1375286"/>
          </a:xfrm>
          <a:prstGeom prst="rect">
            <a:avLst/>
          </a:prstGeom>
        </p:spPr>
      </p:pic>
      <p:pic>
        <p:nvPicPr>
          <p:cNvPr id="24" name="Picture 23" descr="A picture containing person&#10;&#10;Description automatically generated">
            <a:extLst>
              <a:ext uri="{FF2B5EF4-FFF2-40B4-BE49-F238E27FC236}">
                <a16:creationId xmlns:a16="http://schemas.microsoft.com/office/drawing/2014/main" xmlns="" id="{66B23C01-3654-4E37-8005-AEFA12A1A9EE}"/>
              </a:ext>
            </a:extLst>
          </p:cNvPr>
          <p:cNvPicPr>
            <a:picLocks noChangeAspect="1"/>
          </p:cNvPicPr>
          <p:nvPr/>
        </p:nvPicPr>
        <p:blipFill rotWithShape="1">
          <a:blip r:embed="rId8">
            <a:alphaModFix amt="85000"/>
            <a:extLst>
              <a:ext uri="{28A0092B-C50C-407E-A947-70E740481C1C}">
                <a14:useLocalDpi xmlns:a14="http://schemas.microsoft.com/office/drawing/2010/main" val="0"/>
              </a:ext>
            </a:extLst>
          </a:blip>
          <a:srcRect t="26985" b="9588"/>
          <a:stretch/>
        </p:blipFill>
        <p:spPr>
          <a:xfrm>
            <a:off x="4195958" y="174475"/>
            <a:ext cx="3854792" cy="1375286"/>
          </a:xfrm>
          <a:prstGeom prst="rect">
            <a:avLst/>
          </a:prstGeom>
        </p:spPr>
      </p:pic>
      <p:pic>
        <p:nvPicPr>
          <p:cNvPr id="28" name="Picture 27" descr="A picture containing clock, drawing&#10;&#10;Description automatically generated">
            <a:extLst>
              <a:ext uri="{FF2B5EF4-FFF2-40B4-BE49-F238E27FC236}">
                <a16:creationId xmlns:a16="http://schemas.microsoft.com/office/drawing/2014/main" xmlns="" id="{9EEC7A9C-7690-4453-98A6-AE51BB6E7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8641" y="4878152"/>
            <a:ext cx="2183319" cy="895503"/>
          </a:xfrm>
          <a:prstGeom prst="rect">
            <a:avLst/>
          </a:prstGeom>
        </p:spPr>
      </p:pic>
      <p:pic>
        <p:nvPicPr>
          <p:cNvPr id="29" name="Picture 28">
            <a:extLst>
              <a:ext uri="{FF2B5EF4-FFF2-40B4-BE49-F238E27FC236}">
                <a16:creationId xmlns:a16="http://schemas.microsoft.com/office/drawing/2014/main" xmlns="" id="{E8103229-69D3-4482-B6C4-1CE79D20D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0271" y="5005963"/>
            <a:ext cx="3126686" cy="639880"/>
          </a:xfrm>
          <a:prstGeom prst="rect">
            <a:avLst/>
          </a:prstGeom>
        </p:spPr>
      </p:pic>
      <p:pic>
        <p:nvPicPr>
          <p:cNvPr id="31" name="Picture 30" descr="Logo&#10;&#10;Description automatically generated">
            <a:extLst>
              <a:ext uri="{FF2B5EF4-FFF2-40B4-BE49-F238E27FC236}">
                <a16:creationId xmlns:a16="http://schemas.microsoft.com/office/drawing/2014/main" xmlns="" id="{6023A695-C447-48E9-AC35-3401930E99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6533" y="4610176"/>
            <a:ext cx="1431455" cy="1431455"/>
          </a:xfrm>
          <a:prstGeom prst="rect">
            <a:avLst/>
          </a:prstGeom>
        </p:spPr>
      </p:pic>
    </p:spTree>
    <p:extLst>
      <p:ext uri="{BB962C8B-B14F-4D97-AF65-F5344CB8AC3E}">
        <p14:creationId xmlns:p14="http://schemas.microsoft.com/office/powerpoint/2010/main" val="140766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ccar_icon.png"/>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2782445" y="-862012"/>
            <a:ext cx="10931525" cy="10931525"/>
          </a:xfrm>
          <a:prstGeom prst="rect">
            <a:avLst/>
          </a:prstGeom>
        </p:spPr>
      </p:pic>
      <p:sp>
        <p:nvSpPr>
          <p:cNvPr id="11" name="Rectangle 10">
            <a:extLst>
              <a:ext uri="{FF2B5EF4-FFF2-40B4-BE49-F238E27FC236}">
                <a16:creationId xmlns:a16="http://schemas.microsoft.com/office/drawing/2014/main" xmlns="" id="{E704C4FE-EEC6-4CF8-8F68-E8D4791A8546}"/>
              </a:ext>
            </a:extLst>
          </p:cNvPr>
          <p:cNvSpPr/>
          <p:nvPr/>
        </p:nvSpPr>
        <p:spPr>
          <a:xfrm>
            <a:off x="6219115" y="2420351"/>
            <a:ext cx="5547358" cy="769441"/>
          </a:xfrm>
          <a:prstGeom prst="rect">
            <a:avLst/>
          </a:prstGeom>
        </p:spPr>
        <p:txBody>
          <a:bodyPr wrap="square"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3" name="Picture 2" descr="siccar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252" y="2142290"/>
            <a:ext cx="6075496" cy="1325562"/>
          </a:xfrm>
          <a:prstGeom prst="rect">
            <a:avLst/>
          </a:prstGeom>
        </p:spPr>
      </p:pic>
      <p:sp>
        <p:nvSpPr>
          <p:cNvPr id="6" name="TextBox 5"/>
          <p:cNvSpPr txBox="1"/>
          <p:nvPr/>
        </p:nvSpPr>
        <p:spPr>
          <a:xfrm>
            <a:off x="841375" y="6143625"/>
            <a:ext cx="59372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600" normalizeH="0" baseline="0" noProof="0" dirty="0">
                <a:ln>
                  <a:noFill/>
                </a:ln>
                <a:solidFill>
                  <a:srgbClr val="3E7CBF"/>
                </a:solidFill>
                <a:effectLst/>
                <a:uLnTx/>
                <a:uFillTx/>
                <a:latin typeface="Proxima Nova Light"/>
                <a:ea typeface="+mn-ea"/>
                <a:cs typeface="Proxima Nova Light"/>
              </a:rPr>
              <a:t>TRUSTED DATA SHARING PLATFORM</a:t>
            </a:r>
          </a:p>
        </p:txBody>
      </p:sp>
      <p:pic>
        <p:nvPicPr>
          <p:cNvPr id="7" name="Picture 6">
            <a:extLst>
              <a:ext uri="{FF2B5EF4-FFF2-40B4-BE49-F238E27FC236}">
                <a16:creationId xmlns:a16="http://schemas.microsoft.com/office/drawing/2014/main" xmlns="" id="{24558140-4E13-4A3C-A7D0-4042D0F41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362" y="6141733"/>
            <a:ext cx="380952" cy="380952"/>
          </a:xfrm>
          <a:prstGeom prst="rect">
            <a:avLst/>
          </a:prstGeom>
        </p:spPr>
      </p:pic>
      <p:pic>
        <p:nvPicPr>
          <p:cNvPr id="9" name="Picture 8">
            <a:extLst>
              <a:ext uri="{FF2B5EF4-FFF2-40B4-BE49-F238E27FC236}">
                <a16:creationId xmlns:a16="http://schemas.microsoft.com/office/drawing/2014/main" xmlns="" id="{E601C2A0-8019-41DC-859D-D43F6BF579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5548" y="6141733"/>
            <a:ext cx="380952" cy="380952"/>
          </a:xfrm>
          <a:prstGeom prst="rect">
            <a:avLst/>
          </a:prstGeom>
        </p:spPr>
      </p:pic>
      <p:sp>
        <p:nvSpPr>
          <p:cNvPr id="12" name="TextBox 11">
            <a:extLst>
              <a:ext uri="{FF2B5EF4-FFF2-40B4-BE49-F238E27FC236}">
                <a16:creationId xmlns:a16="http://schemas.microsoft.com/office/drawing/2014/main" xmlns="" id="{D638B01D-A499-4B14-B279-FC61DE853E07}"/>
              </a:ext>
            </a:extLst>
          </p:cNvPr>
          <p:cNvSpPr txBox="1"/>
          <p:nvPr/>
        </p:nvSpPr>
        <p:spPr>
          <a:xfrm>
            <a:off x="8050766" y="6186023"/>
            <a:ext cx="12142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E7CBF"/>
                </a:solidFill>
                <a:effectLst/>
                <a:uLnTx/>
                <a:uFillTx/>
                <a:latin typeface="Proxima Nova Light" panose="02000506030000020004" pitchFamily="50" charset="0"/>
                <a:ea typeface="+mn-ea"/>
                <a:cs typeface="+mn-cs"/>
              </a:rPr>
              <a:t>@SiccarNet</a:t>
            </a:r>
          </a:p>
        </p:txBody>
      </p:sp>
      <p:sp>
        <p:nvSpPr>
          <p:cNvPr id="13" name="TextBox 12">
            <a:extLst>
              <a:ext uri="{FF2B5EF4-FFF2-40B4-BE49-F238E27FC236}">
                <a16:creationId xmlns:a16="http://schemas.microsoft.com/office/drawing/2014/main" xmlns="" id="{06D38CE5-719F-4180-8B01-ECBDC6F5F122}"/>
              </a:ext>
            </a:extLst>
          </p:cNvPr>
          <p:cNvSpPr txBox="1"/>
          <p:nvPr/>
        </p:nvSpPr>
        <p:spPr>
          <a:xfrm>
            <a:off x="9991836" y="6196182"/>
            <a:ext cx="12142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E7CBF"/>
                </a:solidFill>
                <a:effectLst/>
                <a:uLnTx/>
                <a:uFillTx/>
                <a:latin typeface="Proxima Nova Light" panose="02000506030000020004" pitchFamily="50" charset="0"/>
                <a:ea typeface="+mn-ea"/>
                <a:cs typeface="+mn-cs"/>
              </a:rPr>
              <a:t>/</a:t>
            </a:r>
            <a:r>
              <a:rPr kumimoji="0" lang="en-GB" sz="1600" b="0" i="0" u="none" strike="noStrike" kern="1200" cap="none" spc="0" normalizeH="0" baseline="0" noProof="0" dirty="0" err="1">
                <a:ln>
                  <a:noFill/>
                </a:ln>
                <a:solidFill>
                  <a:srgbClr val="3E7CBF"/>
                </a:solidFill>
                <a:effectLst/>
                <a:uLnTx/>
                <a:uFillTx/>
                <a:latin typeface="Proxima Nova Light" panose="02000506030000020004" pitchFamily="50" charset="0"/>
                <a:ea typeface="+mn-ea"/>
                <a:cs typeface="+mn-cs"/>
              </a:rPr>
              <a:t>SiccarNet</a:t>
            </a:r>
            <a:endParaRPr kumimoji="0" lang="en-GB" sz="1600" b="0" i="0" u="none" strike="noStrike" kern="1200" cap="none" spc="0" normalizeH="0" baseline="0" noProof="0" dirty="0">
              <a:ln>
                <a:noFill/>
              </a:ln>
              <a:solidFill>
                <a:srgbClr val="3E7CBF"/>
              </a:solidFill>
              <a:effectLst/>
              <a:uLnTx/>
              <a:uFillTx/>
              <a:latin typeface="Proxima Nova Light" panose="02000506030000020004" pitchFamily="50" charset="0"/>
              <a:ea typeface="+mn-ea"/>
              <a:cs typeface="+mn-cs"/>
            </a:endParaRPr>
          </a:p>
        </p:txBody>
      </p:sp>
      <p:sp>
        <p:nvSpPr>
          <p:cNvPr id="15" name="TextBox 14"/>
          <p:cNvSpPr txBox="1"/>
          <p:nvPr/>
        </p:nvSpPr>
        <p:spPr>
          <a:xfrm>
            <a:off x="2457804" y="3656821"/>
            <a:ext cx="7114695" cy="1754327"/>
          </a:xfrm>
          <a:prstGeom prst="rect">
            <a:avLst/>
          </a:prstGeom>
          <a:noFill/>
        </p:spPr>
        <p:txBody>
          <a:bodyPr wrap="square" rtlCol="0">
            <a:spAutoFit/>
          </a:bodyPr>
          <a:lstStyle/>
          <a:p>
            <a:pPr algn="ctr"/>
            <a:r>
              <a:rPr lang="en-US" b="1" spc="300" dirty="0" smtClean="0">
                <a:solidFill>
                  <a:srgbClr val="4472C4"/>
                </a:solidFill>
                <a:latin typeface="Proxima Nova Extrabold"/>
                <a:cs typeface="Proxima Nova Extrabold"/>
              </a:rPr>
              <a:t>Contact:</a:t>
            </a:r>
          </a:p>
          <a:p>
            <a:pPr algn="ctr"/>
            <a:endParaRPr lang="en-US" b="1" spc="300" dirty="0" smtClean="0">
              <a:solidFill>
                <a:srgbClr val="4472C4"/>
              </a:solidFill>
              <a:latin typeface="Proxima Nova Extrabold"/>
              <a:cs typeface="Proxima Nova Extrabold"/>
            </a:endParaRPr>
          </a:p>
          <a:p>
            <a:pPr algn="ctr"/>
            <a:r>
              <a:rPr lang="en-US" b="1" spc="300" dirty="0" err="1" smtClean="0">
                <a:solidFill>
                  <a:srgbClr val="4472C4"/>
                </a:solidFill>
                <a:latin typeface="Proxima Nova"/>
                <a:cs typeface="Proxima Nova"/>
              </a:rPr>
              <a:t>info@siccar.net</a:t>
            </a:r>
            <a:endParaRPr lang="en-US" b="1" spc="300" dirty="0" smtClean="0">
              <a:solidFill>
                <a:srgbClr val="4472C4"/>
              </a:solidFill>
              <a:latin typeface="Proxima Nova"/>
              <a:cs typeface="Proxima Nova"/>
            </a:endParaRPr>
          </a:p>
          <a:p>
            <a:pPr algn="ctr"/>
            <a:r>
              <a:rPr lang="en-US" spc="300" dirty="0" smtClean="0">
                <a:solidFill>
                  <a:srgbClr val="4472C4"/>
                </a:solidFill>
                <a:latin typeface="Proxima Nova"/>
                <a:cs typeface="Proxima Nova"/>
              </a:rPr>
              <a:t>+44 131 460 7768</a:t>
            </a:r>
          </a:p>
          <a:p>
            <a:pPr algn="ctr"/>
            <a:endParaRPr lang="en-US" b="1" spc="300" dirty="0" smtClean="0">
              <a:solidFill>
                <a:srgbClr val="4472C4"/>
              </a:solidFill>
              <a:latin typeface="Proxima Nova"/>
              <a:cs typeface="Proxima Nova"/>
            </a:endParaRPr>
          </a:p>
          <a:p>
            <a:pPr algn="ctr"/>
            <a:r>
              <a:rPr lang="en-US" b="1" spc="300" dirty="0" smtClean="0">
                <a:solidFill>
                  <a:srgbClr val="4472C4"/>
                </a:solidFill>
                <a:latin typeface="Proxima Nova Extrabold"/>
                <a:cs typeface="Proxima Nova Extrabold"/>
              </a:rPr>
              <a:t>Learn more at: </a:t>
            </a:r>
            <a:r>
              <a:rPr lang="en-US" b="1" spc="300" dirty="0" err="1" smtClean="0">
                <a:solidFill>
                  <a:srgbClr val="4472C4"/>
                </a:solidFill>
                <a:latin typeface="Proxima Nova"/>
                <a:cs typeface="Proxima Nova"/>
              </a:rPr>
              <a:t>www.siccar.net</a:t>
            </a:r>
            <a:endParaRPr lang="en-US" b="1" spc="300" dirty="0">
              <a:solidFill>
                <a:srgbClr val="4472C4"/>
              </a:solidFill>
              <a:latin typeface="Proxima Nova"/>
              <a:cs typeface="Proxima Nova"/>
            </a:endParaRPr>
          </a:p>
        </p:txBody>
      </p:sp>
    </p:spTree>
    <p:extLst>
      <p:ext uri="{BB962C8B-B14F-4D97-AF65-F5344CB8AC3E}">
        <p14:creationId xmlns:p14="http://schemas.microsoft.com/office/powerpoint/2010/main" val="2150275506"/>
      </p:ext>
    </p:extLst>
  </p:cSld>
  <p:clrMapOvr>
    <a:masterClrMapping/>
  </p:clrMapOvr>
</p:sld>
</file>

<file path=ppt/theme/theme1.xml><?xml version="1.0" encoding="utf-8"?>
<a:theme xmlns:a="http://schemas.openxmlformats.org/drawingml/2006/main" name="Wallet.Services: Gradient">
  <a:themeElements>
    <a:clrScheme name="Custom 1">
      <a:dk1>
        <a:srgbClr val="30537C"/>
      </a:dk1>
      <a:lt1>
        <a:srgbClr val="FFFFFF"/>
      </a:lt1>
      <a:dk2>
        <a:srgbClr val="30537C"/>
      </a:dk2>
      <a:lt2>
        <a:srgbClr val="FFFFFF"/>
      </a:lt2>
      <a:accent1>
        <a:srgbClr val="3D7CBF"/>
      </a:accent1>
      <a:accent2>
        <a:srgbClr val="ECAF04"/>
      </a:accent2>
      <a:accent3>
        <a:srgbClr val="3FB288"/>
      </a:accent3>
      <a:accent4>
        <a:srgbClr val="ECAF04"/>
      </a:accent4>
      <a:accent5>
        <a:srgbClr val="3D7CBF"/>
      </a:accent5>
      <a:accent6>
        <a:srgbClr val="3FB288"/>
      </a:accent6>
      <a:hlink>
        <a:srgbClr val="3D7CBF"/>
      </a:hlink>
      <a:folHlink>
        <a:srgbClr val="954F72"/>
      </a:folHlink>
    </a:clrScheme>
    <a:fontScheme name="Custom 1">
      <a:majorFont>
        <a:latin typeface="Rajdhani 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nt test.pptx" id="{D44950C3-ACC1-4E6E-BEE8-9D35A60BFD54}" vid="{63A464F2-8D84-40AB-92D0-F19DDBFCE123}"/>
    </a:ext>
  </a:extLst>
</a:theme>
</file>

<file path=ppt/theme/theme2.xml><?xml version="1.0" encoding="utf-8"?>
<a:theme xmlns:a="http://schemas.openxmlformats.org/drawingml/2006/main" name="W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S" id="{FB528192-4DED-4B81-85B2-7226D3903252}" vid="{AF39DDFA-B6E4-407E-B805-AEAA0DCB2D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192D3BD19C844B85F36F9ED36C7127" ma:contentTypeVersion="12" ma:contentTypeDescription="Create a new document." ma:contentTypeScope="" ma:versionID="44a0deaf31506a85a0cfde90dd1710fe">
  <xsd:schema xmlns:xsd="http://www.w3.org/2001/XMLSchema" xmlns:xs="http://www.w3.org/2001/XMLSchema" xmlns:p="http://schemas.microsoft.com/office/2006/metadata/properties" xmlns:ns2="2b24e9ea-49aa-40fe-a9b7-f16cf05f40f9" xmlns:ns3="ae7e6c7a-53f4-4881-8d06-ed8fb96ed491" targetNamespace="http://schemas.microsoft.com/office/2006/metadata/properties" ma:root="true" ma:fieldsID="9c151521fc820e8494630f37837a0729" ns2:_="" ns3:_="">
    <xsd:import namespace="2b24e9ea-49aa-40fe-a9b7-f16cf05f40f9"/>
    <xsd:import namespace="ae7e6c7a-53f4-4881-8d06-ed8fb96ed4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4e9ea-49aa-40fe-a9b7-f16cf05f4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7e6c7a-53f4-4881-8d06-ed8fb96ed4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4606F-7FDB-4E8B-85A9-91A4EE6CEB09}">
  <ds:schemaRefs>
    <ds:schemaRef ds:uri="http://purl.org/dc/term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ae7e6c7a-53f4-4881-8d06-ed8fb96ed491"/>
    <ds:schemaRef ds:uri="2b24e9ea-49aa-40fe-a9b7-f16cf05f40f9"/>
    <ds:schemaRef ds:uri="http://www.w3.org/XML/1998/namespace"/>
  </ds:schemaRefs>
</ds:datastoreItem>
</file>

<file path=customXml/itemProps2.xml><?xml version="1.0" encoding="utf-8"?>
<ds:datastoreItem xmlns:ds="http://schemas.openxmlformats.org/officeDocument/2006/customXml" ds:itemID="{1063B4F0-1862-40CD-94D5-46387BC7F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4e9ea-49aa-40fe-a9b7-f16cf05f40f9"/>
    <ds:schemaRef ds:uri="ae7e6c7a-53f4-4881-8d06-ed8fb96ed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D82384-DBDB-4E88-9D0B-C02511FD8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1274</TotalTime>
  <Words>666</Words>
  <Application>Microsoft Macintosh PowerPoint</Application>
  <PresentationFormat>Custom</PresentationFormat>
  <Paragraphs>94</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Wallet.Services: Gradient</vt:lpstr>
      <vt:lpstr>WS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Iona Murray</dc:creator>
  <cp:lastModifiedBy>Rick Anderson</cp:lastModifiedBy>
  <cp:revision>16</cp:revision>
  <dcterms:created xsi:type="dcterms:W3CDTF">2020-07-03T13:02:37Z</dcterms:created>
  <dcterms:modified xsi:type="dcterms:W3CDTF">2021-01-18T16:23:31Z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0x0101001A192D3BD19C844B85F36F9ED36C7127</vt:lpwstr>
  </property>
</Properties>
</file>